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 id="2147483671" r:id="rId5"/>
  </p:sldMasterIdLst>
  <p:notesMasterIdLst>
    <p:notesMasterId r:id="rId41"/>
  </p:notesMasterIdLst>
  <p:handoutMasterIdLst>
    <p:handoutMasterId r:id="rId42"/>
  </p:handoutMasterIdLst>
  <p:sldIdLst>
    <p:sldId id="283" r:id="rId6"/>
    <p:sldId id="285" r:id="rId7"/>
    <p:sldId id="286" r:id="rId8"/>
    <p:sldId id="301" r:id="rId9"/>
    <p:sldId id="302" r:id="rId10"/>
    <p:sldId id="303" r:id="rId11"/>
    <p:sldId id="305" r:id="rId12"/>
    <p:sldId id="304" r:id="rId13"/>
    <p:sldId id="287" r:id="rId14"/>
    <p:sldId id="288" r:id="rId15"/>
    <p:sldId id="289" r:id="rId16"/>
    <p:sldId id="306" r:id="rId17"/>
    <p:sldId id="309" r:id="rId18"/>
    <p:sldId id="307" r:id="rId19"/>
    <p:sldId id="308" r:id="rId20"/>
    <p:sldId id="310" r:id="rId21"/>
    <p:sldId id="262" r:id="rId22"/>
    <p:sldId id="278" r:id="rId23"/>
    <p:sldId id="271" r:id="rId24"/>
    <p:sldId id="272" r:id="rId25"/>
    <p:sldId id="273" r:id="rId26"/>
    <p:sldId id="274" r:id="rId27"/>
    <p:sldId id="275" r:id="rId28"/>
    <p:sldId id="276" r:id="rId29"/>
    <p:sldId id="270" r:id="rId30"/>
    <p:sldId id="263" r:id="rId31"/>
    <p:sldId id="277" r:id="rId32"/>
    <p:sldId id="264" r:id="rId33"/>
    <p:sldId id="265" r:id="rId34"/>
    <p:sldId id="266" r:id="rId35"/>
    <p:sldId id="267" r:id="rId36"/>
    <p:sldId id="268" r:id="rId37"/>
    <p:sldId id="269" r:id="rId38"/>
    <p:sldId id="280" r:id="rId39"/>
    <p:sldId id="281"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27D00"/>
    <a:srgbClr val="FF9900"/>
    <a:srgbClr val="001A02"/>
    <a:srgbClr val="AFBC00"/>
    <a:srgbClr val="108CB4"/>
    <a:srgbClr val="E6E6E6"/>
    <a:srgbClr val="0F84A9"/>
    <a:srgbClr val="2596BE"/>
    <a:srgbClr val="D8EC5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629" autoAdjust="0"/>
    <p:restoredTop sz="95033" autoAdjust="0"/>
  </p:normalViewPr>
  <p:slideViewPr>
    <p:cSldViewPr snapToGrid="0">
      <p:cViewPr varScale="1">
        <p:scale>
          <a:sx n="61" d="100"/>
          <a:sy n="61" d="100"/>
        </p:scale>
        <p:origin x="84" y="552"/>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handoutMaster" Target="handoutMasters/handoutMaster1.xml"/><Relationship Id="rId47" Type="http://schemas.microsoft.com/office/2018/10/relationships/authors" Target="author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presProps" Target="presProps.xml"/><Relationship Id="rId8" Type="http://schemas.openxmlformats.org/officeDocument/2006/relationships/slide" Target="slides/slide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tableStyles" Target="tableStyles.xml"/><Relationship Id="rId20" Type="http://schemas.openxmlformats.org/officeDocument/2006/relationships/slide" Target="slides/slide15.xml"/><Relationship Id="rId41"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95450C9-30E0-4ACF-BDD1-092463FFFB0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FB36ABAD-DFC6-41BB-AF76-77EBFA45689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C79BF0D-A27E-4949-BA05-26DFC7FA342E}" type="datetimeFigureOut">
              <a:rPr lang="en-US" smtClean="0"/>
              <a:t>2/5/2022</a:t>
            </a:fld>
            <a:endParaRPr lang="en-US" dirty="0"/>
          </a:p>
        </p:txBody>
      </p:sp>
      <p:sp>
        <p:nvSpPr>
          <p:cNvPr id="4" name="Footer Placeholder 3">
            <a:extLst>
              <a:ext uri="{FF2B5EF4-FFF2-40B4-BE49-F238E27FC236}">
                <a16:creationId xmlns:a16="http://schemas.microsoft.com/office/drawing/2014/main" id="{EEAC7E56-E390-43F2-A87A-4A200501E44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756FB9EB-179C-4409-A4AF-09861B235A3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5762803-C07A-499E-9504-8ED8734DAF46}" type="slidenum">
              <a:rPr lang="en-US" smtClean="0"/>
              <a:t>‹#›</a:t>
            </a:fld>
            <a:endParaRPr lang="en-US" dirty="0"/>
          </a:p>
        </p:txBody>
      </p:sp>
    </p:spTree>
    <p:extLst>
      <p:ext uri="{BB962C8B-B14F-4D97-AF65-F5344CB8AC3E}">
        <p14:creationId xmlns:p14="http://schemas.microsoft.com/office/powerpoint/2010/main" val="262446925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DC4AA30-155C-4903-9267-E3BBFB95FF41}" type="datetimeFigureOut">
              <a:rPr lang="en-US" smtClean="0"/>
              <a:t>2/5/2022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CB3F336-7DD2-47CF-A0F3-D1163B2A9C10}" type="slidenum">
              <a:rPr lang="en-US" smtClean="0"/>
              <a:t>‹#›</a:t>
            </a:fld>
            <a:endParaRPr lang="en-US" dirty="0"/>
          </a:p>
        </p:txBody>
      </p:sp>
    </p:spTree>
    <p:extLst>
      <p:ext uri="{BB962C8B-B14F-4D97-AF65-F5344CB8AC3E}">
        <p14:creationId xmlns:p14="http://schemas.microsoft.com/office/powerpoint/2010/main" val="17471307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7343BBF-5896-492F-B293-DE44DE83197D}"/>
              </a:ext>
              <a:ext uri="{C183D7F6-B498-43B3-948B-1728B52AA6E4}">
                <adec:decorative xmlns:adec="http://schemas.microsoft.com/office/drawing/2017/decorative" val="1"/>
              </a:ext>
            </a:extLst>
          </p:cNvPr>
          <p:cNvSpPr/>
          <p:nvPr userDrawn="1"/>
        </p:nvSpPr>
        <p:spPr>
          <a:xfrm>
            <a:off x="3600127" y="5095875"/>
            <a:ext cx="4991747" cy="1762125"/>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6" name="Picture Placeholder 5">
            <a:extLst>
              <a:ext uri="{FF2B5EF4-FFF2-40B4-BE49-F238E27FC236}">
                <a16:creationId xmlns:a16="http://schemas.microsoft.com/office/drawing/2014/main" id="{28BC4C36-9C93-4585-BF64-797C379471F5}"/>
              </a:ext>
            </a:extLst>
          </p:cNvPr>
          <p:cNvSpPr>
            <a:spLocks noGrp="1"/>
          </p:cNvSpPr>
          <p:nvPr>
            <p:ph type="pic" sz="quarter" idx="10" hasCustomPrompt="1"/>
          </p:nvPr>
        </p:nvSpPr>
        <p:spPr>
          <a:xfrm>
            <a:off x="466725" y="466725"/>
            <a:ext cx="11258550" cy="5924550"/>
          </a:xfrm>
          <a:custGeom>
            <a:avLst/>
            <a:gdLst>
              <a:gd name="connsiteX0" fmla="*/ 0 w 11258550"/>
              <a:gd name="connsiteY0" fmla="*/ 0 h 5924550"/>
              <a:gd name="connsiteX1" fmla="*/ 11258550 w 11258550"/>
              <a:gd name="connsiteY1" fmla="*/ 0 h 5924550"/>
              <a:gd name="connsiteX2" fmla="*/ 11258550 w 11258550"/>
              <a:gd name="connsiteY2" fmla="*/ 5924550 h 5924550"/>
              <a:gd name="connsiteX3" fmla="*/ 8125149 w 11258550"/>
              <a:gd name="connsiteY3" fmla="*/ 5924550 h 5924550"/>
              <a:gd name="connsiteX4" fmla="*/ 8125149 w 11258550"/>
              <a:gd name="connsiteY4" fmla="*/ 4629150 h 5924550"/>
              <a:gd name="connsiteX5" fmla="*/ 3133402 w 11258550"/>
              <a:gd name="connsiteY5" fmla="*/ 4629150 h 5924550"/>
              <a:gd name="connsiteX6" fmla="*/ 3133402 w 11258550"/>
              <a:gd name="connsiteY6" fmla="*/ 5924550 h 5924550"/>
              <a:gd name="connsiteX7" fmla="*/ 0 w 11258550"/>
              <a:gd name="connsiteY7" fmla="*/ 5924550 h 5924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58550" h="5924550">
                <a:moveTo>
                  <a:pt x="0" y="0"/>
                </a:moveTo>
                <a:lnTo>
                  <a:pt x="11258550" y="0"/>
                </a:lnTo>
                <a:lnTo>
                  <a:pt x="11258550" y="5924550"/>
                </a:lnTo>
                <a:lnTo>
                  <a:pt x="8125149" y="5924550"/>
                </a:lnTo>
                <a:lnTo>
                  <a:pt x="8125149" y="4629150"/>
                </a:lnTo>
                <a:lnTo>
                  <a:pt x="3133402" y="4629150"/>
                </a:lnTo>
                <a:lnTo>
                  <a:pt x="3133402" y="5924550"/>
                </a:lnTo>
                <a:lnTo>
                  <a:pt x="0" y="5924550"/>
                </a:lnTo>
                <a:close/>
              </a:path>
            </a:pathLst>
          </a:custGeom>
        </p:spPr>
        <p:txBody>
          <a:bodyPr wrap="square">
            <a:noAutofit/>
          </a:bodyPr>
          <a:lstStyle>
            <a:lvl1pPr marL="0" indent="0" algn="ctr">
              <a:buNone/>
              <a:defRPr/>
            </a:lvl1pPr>
          </a:lstStyle>
          <a:p>
            <a:r>
              <a:rPr lang="en-US" dirty="0"/>
              <a:t>Click to add photo</a:t>
            </a:r>
          </a:p>
        </p:txBody>
      </p:sp>
      <p:sp>
        <p:nvSpPr>
          <p:cNvPr id="18" name="Text Placeholder 17">
            <a:extLst>
              <a:ext uri="{FF2B5EF4-FFF2-40B4-BE49-F238E27FC236}">
                <a16:creationId xmlns:a16="http://schemas.microsoft.com/office/drawing/2014/main" id="{7749D11F-03B6-400D-94E7-177EEBC5C7C3}"/>
              </a:ext>
            </a:extLst>
          </p:cNvPr>
          <p:cNvSpPr>
            <a:spLocks noGrp="1"/>
          </p:cNvSpPr>
          <p:nvPr>
            <p:ph type="body" sz="quarter" idx="12" hasCustomPrompt="1"/>
          </p:nvPr>
        </p:nvSpPr>
        <p:spPr>
          <a:xfrm>
            <a:off x="3960921" y="6176266"/>
            <a:ext cx="4270159" cy="339247"/>
          </a:xfrm>
        </p:spPr>
        <p:txBody>
          <a:bodyPr>
            <a:noAutofit/>
          </a:bodyPr>
          <a:lstStyle>
            <a:lvl1pPr marL="0" indent="0" algn="ctr">
              <a:buNone/>
              <a:defRPr sz="2000" spc="100" baseline="0">
                <a:solidFill>
                  <a:schemeClr val="accent6"/>
                </a:solidFill>
              </a:defRPr>
            </a:lvl1pPr>
          </a:lstStyle>
          <a:p>
            <a:pPr lvl="0"/>
            <a:r>
              <a:rPr lang="en-US"/>
              <a:t>Click to add name</a:t>
            </a:r>
          </a:p>
        </p:txBody>
      </p:sp>
      <p:sp>
        <p:nvSpPr>
          <p:cNvPr id="2" name="Title 1">
            <a:extLst>
              <a:ext uri="{FF2B5EF4-FFF2-40B4-BE49-F238E27FC236}">
                <a16:creationId xmlns:a16="http://schemas.microsoft.com/office/drawing/2014/main" id="{984C86F7-04B1-4F1F-B4FB-8A3C2793606D}"/>
              </a:ext>
            </a:extLst>
          </p:cNvPr>
          <p:cNvSpPr>
            <a:spLocks noGrp="1"/>
          </p:cNvSpPr>
          <p:nvPr>
            <p:ph type="title" hasCustomPrompt="1"/>
          </p:nvPr>
        </p:nvSpPr>
        <p:spPr>
          <a:xfrm>
            <a:off x="3960940" y="5489855"/>
            <a:ext cx="4270248" cy="640080"/>
          </a:xfrm>
        </p:spPr>
        <p:txBody>
          <a:bodyPr anchor="t">
            <a:noAutofit/>
          </a:bodyPr>
          <a:lstStyle>
            <a:lvl1pPr algn="ctr">
              <a:lnSpc>
                <a:spcPct val="80000"/>
              </a:lnSpc>
              <a:defRPr sz="5000" cap="all" baseline="0">
                <a:ln w="19050">
                  <a:solidFill>
                    <a:schemeClr val="accent6"/>
                  </a:solidFill>
                </a:ln>
                <a:noFill/>
              </a:defRPr>
            </a:lvl1pPr>
          </a:lstStyle>
          <a:p>
            <a:r>
              <a:rPr lang="en-US" dirty="0"/>
              <a:t>Click to add title</a:t>
            </a:r>
          </a:p>
        </p:txBody>
      </p:sp>
    </p:spTree>
    <p:extLst>
      <p:ext uri="{BB962C8B-B14F-4D97-AF65-F5344CB8AC3E}">
        <p14:creationId xmlns:p14="http://schemas.microsoft.com/office/powerpoint/2010/main" val="31363845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arket Comparis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88D0226-3AB8-4591-90BD-C0E6D9A30301}"/>
              </a:ext>
            </a:extLst>
          </p:cNvPr>
          <p:cNvSpPr/>
          <p:nvPr userDrawn="1"/>
        </p:nvSpPr>
        <p:spPr>
          <a:xfrm>
            <a:off x="1780309" y="2761134"/>
            <a:ext cx="2283691" cy="1293091"/>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 name="Rectangle 2">
            <a:extLst>
              <a:ext uri="{FF2B5EF4-FFF2-40B4-BE49-F238E27FC236}">
                <a16:creationId xmlns:a16="http://schemas.microsoft.com/office/drawing/2014/main" id="{3D12CA40-DF7D-4358-831F-BC9B8960CBDB}"/>
              </a:ext>
            </a:extLst>
          </p:cNvPr>
          <p:cNvSpPr/>
          <p:nvPr userDrawn="1"/>
        </p:nvSpPr>
        <p:spPr>
          <a:xfrm>
            <a:off x="4979555" y="2761134"/>
            <a:ext cx="2283691" cy="1293091"/>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2" name="Rectangle 11">
            <a:extLst>
              <a:ext uri="{FF2B5EF4-FFF2-40B4-BE49-F238E27FC236}">
                <a16:creationId xmlns:a16="http://schemas.microsoft.com/office/drawing/2014/main" id="{95E1A6E6-C76B-400D-9A19-F1B09AD38A3E}"/>
              </a:ext>
            </a:extLst>
          </p:cNvPr>
          <p:cNvSpPr/>
          <p:nvPr userDrawn="1"/>
        </p:nvSpPr>
        <p:spPr>
          <a:xfrm>
            <a:off x="8153400" y="2761134"/>
            <a:ext cx="2283691" cy="1293091"/>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3" name="Text Placeholder 10">
            <a:extLst>
              <a:ext uri="{FF2B5EF4-FFF2-40B4-BE49-F238E27FC236}">
                <a16:creationId xmlns:a16="http://schemas.microsoft.com/office/drawing/2014/main" id="{E67140AA-40F5-4101-B5AA-DDCDA4906E33}"/>
              </a:ext>
            </a:extLst>
          </p:cNvPr>
          <p:cNvSpPr>
            <a:spLocks noGrp="1"/>
          </p:cNvSpPr>
          <p:nvPr>
            <p:ph type="body" sz="quarter" idx="16" hasCustomPrompt="1"/>
          </p:nvPr>
        </p:nvSpPr>
        <p:spPr>
          <a:xfrm>
            <a:off x="1453428" y="4178539"/>
            <a:ext cx="2937452" cy="968644"/>
          </a:xfrm>
          <a:prstGeom prst="rect">
            <a:avLst/>
          </a:prstGeom>
        </p:spPr>
        <p:txBody>
          <a:bodyPr anchor="t">
            <a:noAutofit/>
          </a:bodyPr>
          <a:lstStyle>
            <a:lvl1pPr marL="0" indent="0" algn="ctr">
              <a:lnSpc>
                <a:spcPct val="125000"/>
              </a:lnSpc>
              <a:spcBef>
                <a:spcPts val="800"/>
              </a:spcBef>
              <a:buNone/>
              <a:defRPr sz="1400" cap="none" spc="100" baseline="0">
                <a:solidFill>
                  <a:schemeClr val="tx1"/>
                </a:solidFill>
                <a:latin typeface="+mn-lt"/>
              </a:defRPr>
            </a:lvl1pPr>
          </a:lstStyle>
          <a:p>
            <a:pPr lvl="0"/>
            <a:r>
              <a:rPr lang="en-US"/>
              <a:t>Click to add text</a:t>
            </a:r>
          </a:p>
        </p:txBody>
      </p:sp>
      <p:sp>
        <p:nvSpPr>
          <p:cNvPr id="14" name="Text Placeholder 10">
            <a:extLst>
              <a:ext uri="{FF2B5EF4-FFF2-40B4-BE49-F238E27FC236}">
                <a16:creationId xmlns:a16="http://schemas.microsoft.com/office/drawing/2014/main" id="{1966AA58-3FAC-4126-8C63-16F104203B6A}"/>
              </a:ext>
            </a:extLst>
          </p:cNvPr>
          <p:cNvSpPr>
            <a:spLocks noGrp="1"/>
          </p:cNvSpPr>
          <p:nvPr>
            <p:ph type="body" sz="quarter" idx="17" hasCustomPrompt="1"/>
          </p:nvPr>
        </p:nvSpPr>
        <p:spPr>
          <a:xfrm>
            <a:off x="2007899" y="2977808"/>
            <a:ext cx="1828510" cy="859743"/>
          </a:xfrm>
          <a:prstGeom prst="rect">
            <a:avLst/>
          </a:prstGeom>
        </p:spPr>
        <p:txBody>
          <a:bodyPr anchor="ctr">
            <a:noAutofit/>
          </a:bodyPr>
          <a:lstStyle>
            <a:lvl1pPr marL="0" indent="0" algn="ctr">
              <a:buNone/>
              <a:defRPr sz="2800" cap="all" spc="100" baseline="0">
                <a:solidFill>
                  <a:schemeClr val="accent6"/>
                </a:solidFill>
                <a:latin typeface="+mj-lt"/>
              </a:defRPr>
            </a:lvl1pPr>
          </a:lstStyle>
          <a:p>
            <a:pPr lvl="0"/>
            <a:r>
              <a:rPr lang="en-US"/>
              <a:t>Click to add subtitle</a:t>
            </a:r>
          </a:p>
        </p:txBody>
      </p:sp>
      <p:sp>
        <p:nvSpPr>
          <p:cNvPr id="15" name="Text Placeholder 10">
            <a:extLst>
              <a:ext uri="{FF2B5EF4-FFF2-40B4-BE49-F238E27FC236}">
                <a16:creationId xmlns:a16="http://schemas.microsoft.com/office/drawing/2014/main" id="{3B430FA7-46C5-4651-8ED7-21284AF01213}"/>
              </a:ext>
            </a:extLst>
          </p:cNvPr>
          <p:cNvSpPr>
            <a:spLocks noGrp="1"/>
          </p:cNvSpPr>
          <p:nvPr>
            <p:ph type="body" sz="quarter" idx="18" hasCustomPrompt="1"/>
          </p:nvPr>
        </p:nvSpPr>
        <p:spPr>
          <a:xfrm>
            <a:off x="4652674" y="4178539"/>
            <a:ext cx="2937452" cy="968644"/>
          </a:xfrm>
          <a:prstGeom prst="rect">
            <a:avLst/>
          </a:prstGeom>
        </p:spPr>
        <p:txBody>
          <a:bodyPr anchor="t">
            <a:noAutofit/>
          </a:bodyPr>
          <a:lstStyle>
            <a:lvl1pPr marL="0" indent="0" algn="ctr">
              <a:lnSpc>
                <a:spcPct val="125000"/>
              </a:lnSpc>
              <a:spcBef>
                <a:spcPts val="800"/>
              </a:spcBef>
              <a:buNone/>
              <a:defRPr sz="1400" cap="none" spc="100" baseline="0">
                <a:solidFill>
                  <a:schemeClr val="tx1"/>
                </a:solidFill>
                <a:latin typeface="+mn-lt"/>
              </a:defRPr>
            </a:lvl1pPr>
          </a:lstStyle>
          <a:p>
            <a:pPr lvl="0"/>
            <a:r>
              <a:rPr lang="en-US"/>
              <a:t>Click to add text</a:t>
            </a:r>
          </a:p>
        </p:txBody>
      </p:sp>
      <p:sp>
        <p:nvSpPr>
          <p:cNvPr id="16" name="Text Placeholder 10">
            <a:extLst>
              <a:ext uri="{FF2B5EF4-FFF2-40B4-BE49-F238E27FC236}">
                <a16:creationId xmlns:a16="http://schemas.microsoft.com/office/drawing/2014/main" id="{1C698088-82D8-4D90-AE73-66B661DFCBC2}"/>
              </a:ext>
            </a:extLst>
          </p:cNvPr>
          <p:cNvSpPr>
            <a:spLocks noGrp="1"/>
          </p:cNvSpPr>
          <p:nvPr>
            <p:ph type="body" sz="quarter" idx="19" hasCustomPrompt="1"/>
          </p:nvPr>
        </p:nvSpPr>
        <p:spPr>
          <a:xfrm>
            <a:off x="5207145" y="2977808"/>
            <a:ext cx="1828510" cy="859743"/>
          </a:xfrm>
          <a:prstGeom prst="rect">
            <a:avLst/>
          </a:prstGeom>
        </p:spPr>
        <p:txBody>
          <a:bodyPr anchor="ctr">
            <a:noAutofit/>
          </a:bodyPr>
          <a:lstStyle>
            <a:lvl1pPr marL="0" indent="0" algn="ctr">
              <a:buNone/>
              <a:defRPr sz="2800" cap="all" spc="100" baseline="0">
                <a:solidFill>
                  <a:schemeClr val="accent6"/>
                </a:solidFill>
                <a:latin typeface="+mj-lt"/>
              </a:defRPr>
            </a:lvl1pPr>
          </a:lstStyle>
          <a:p>
            <a:pPr lvl="0"/>
            <a:r>
              <a:rPr lang="en-US"/>
              <a:t>Click to add subtitle</a:t>
            </a:r>
          </a:p>
        </p:txBody>
      </p:sp>
      <p:sp>
        <p:nvSpPr>
          <p:cNvPr id="17" name="Text Placeholder 10">
            <a:extLst>
              <a:ext uri="{FF2B5EF4-FFF2-40B4-BE49-F238E27FC236}">
                <a16:creationId xmlns:a16="http://schemas.microsoft.com/office/drawing/2014/main" id="{83FF934E-D2F5-409F-B4EB-CD316340BF37}"/>
              </a:ext>
            </a:extLst>
          </p:cNvPr>
          <p:cNvSpPr>
            <a:spLocks noGrp="1"/>
          </p:cNvSpPr>
          <p:nvPr>
            <p:ph type="body" sz="quarter" idx="20" hasCustomPrompt="1"/>
          </p:nvPr>
        </p:nvSpPr>
        <p:spPr>
          <a:xfrm>
            <a:off x="7851920" y="4178539"/>
            <a:ext cx="2937452" cy="968644"/>
          </a:xfrm>
          <a:prstGeom prst="rect">
            <a:avLst/>
          </a:prstGeom>
        </p:spPr>
        <p:txBody>
          <a:bodyPr anchor="t">
            <a:noAutofit/>
          </a:bodyPr>
          <a:lstStyle>
            <a:lvl1pPr marL="0" indent="0" algn="ctr">
              <a:lnSpc>
                <a:spcPct val="125000"/>
              </a:lnSpc>
              <a:spcBef>
                <a:spcPts val="800"/>
              </a:spcBef>
              <a:buNone/>
              <a:defRPr sz="1400" cap="none" spc="100" baseline="0">
                <a:solidFill>
                  <a:schemeClr val="tx1"/>
                </a:solidFill>
                <a:latin typeface="+mn-lt"/>
              </a:defRPr>
            </a:lvl1pPr>
          </a:lstStyle>
          <a:p>
            <a:pPr lvl="0"/>
            <a:r>
              <a:rPr lang="en-US"/>
              <a:t>Click to add text</a:t>
            </a:r>
          </a:p>
        </p:txBody>
      </p:sp>
      <p:sp>
        <p:nvSpPr>
          <p:cNvPr id="18" name="Text Placeholder 10">
            <a:extLst>
              <a:ext uri="{FF2B5EF4-FFF2-40B4-BE49-F238E27FC236}">
                <a16:creationId xmlns:a16="http://schemas.microsoft.com/office/drawing/2014/main" id="{7E006825-EBAA-451B-AD52-683B7109D507}"/>
              </a:ext>
            </a:extLst>
          </p:cNvPr>
          <p:cNvSpPr>
            <a:spLocks noGrp="1"/>
          </p:cNvSpPr>
          <p:nvPr>
            <p:ph type="body" sz="quarter" idx="21" hasCustomPrompt="1"/>
          </p:nvPr>
        </p:nvSpPr>
        <p:spPr>
          <a:xfrm>
            <a:off x="8380990" y="2977808"/>
            <a:ext cx="1828510" cy="859743"/>
          </a:xfrm>
          <a:prstGeom prst="rect">
            <a:avLst/>
          </a:prstGeom>
        </p:spPr>
        <p:txBody>
          <a:bodyPr anchor="ctr">
            <a:noAutofit/>
          </a:bodyPr>
          <a:lstStyle>
            <a:lvl1pPr marL="0" indent="0" algn="ctr">
              <a:buNone/>
              <a:defRPr sz="2800" cap="all" spc="100" baseline="0">
                <a:solidFill>
                  <a:schemeClr val="accent6"/>
                </a:solidFill>
                <a:latin typeface="+mj-lt"/>
              </a:defRPr>
            </a:lvl1pPr>
          </a:lstStyle>
          <a:p>
            <a:pPr lvl="0"/>
            <a:r>
              <a:rPr lang="en-US"/>
              <a:t>Click to add subtitle</a:t>
            </a:r>
          </a:p>
        </p:txBody>
      </p:sp>
      <p:sp>
        <p:nvSpPr>
          <p:cNvPr id="19" name="Date Placeholder 4">
            <a:extLst>
              <a:ext uri="{FF2B5EF4-FFF2-40B4-BE49-F238E27FC236}">
                <a16:creationId xmlns:a16="http://schemas.microsoft.com/office/drawing/2014/main" id="{044D0E17-B284-4856-BBDB-FFF2EBAB974A}"/>
              </a:ext>
            </a:extLst>
          </p:cNvPr>
          <p:cNvSpPr>
            <a:spLocks noGrp="1"/>
          </p:cNvSpPr>
          <p:nvPr>
            <p:ph type="dt" sz="half" idx="10"/>
          </p:nvPr>
        </p:nvSpPr>
        <p:spPr>
          <a:xfrm>
            <a:off x="838200" y="6515753"/>
            <a:ext cx="2743200" cy="205722"/>
          </a:xfrm>
        </p:spPr>
        <p:txBody>
          <a:bodyPr>
            <a:noAutofit/>
          </a:bodyPr>
          <a:lstStyle/>
          <a:p>
            <a:r>
              <a:rPr lang="en-US" dirty="0"/>
              <a:t>8/03/20XX</a:t>
            </a:r>
          </a:p>
        </p:txBody>
      </p:sp>
      <p:sp>
        <p:nvSpPr>
          <p:cNvPr id="20" name="Footer Placeholder 5">
            <a:extLst>
              <a:ext uri="{FF2B5EF4-FFF2-40B4-BE49-F238E27FC236}">
                <a16:creationId xmlns:a16="http://schemas.microsoft.com/office/drawing/2014/main" id="{56B7B285-9E5D-48DB-B740-3FDA433FE99C}"/>
              </a:ext>
            </a:extLst>
          </p:cNvPr>
          <p:cNvSpPr>
            <a:spLocks noGrp="1"/>
          </p:cNvSpPr>
          <p:nvPr>
            <p:ph type="ftr" sz="quarter" idx="11"/>
          </p:nvPr>
        </p:nvSpPr>
        <p:spPr>
          <a:xfrm>
            <a:off x="4038600" y="6515753"/>
            <a:ext cx="4114800" cy="205722"/>
          </a:xfrm>
        </p:spPr>
        <p:txBody>
          <a:bodyPr>
            <a:noAutofit/>
          </a:bodyPr>
          <a:lstStyle/>
          <a:p>
            <a:r>
              <a:rPr lang="en-US" dirty="0"/>
              <a:t>PITCH DECK</a:t>
            </a:r>
          </a:p>
        </p:txBody>
      </p:sp>
      <p:sp>
        <p:nvSpPr>
          <p:cNvPr id="21" name="Slide Number Placeholder 6">
            <a:extLst>
              <a:ext uri="{FF2B5EF4-FFF2-40B4-BE49-F238E27FC236}">
                <a16:creationId xmlns:a16="http://schemas.microsoft.com/office/drawing/2014/main" id="{73D1A241-8F30-495A-8B68-B8A5CAA1F6BB}"/>
              </a:ext>
            </a:extLst>
          </p:cNvPr>
          <p:cNvSpPr>
            <a:spLocks noGrp="1"/>
          </p:cNvSpPr>
          <p:nvPr>
            <p:ph type="sldNum" sz="quarter" idx="12"/>
          </p:nvPr>
        </p:nvSpPr>
        <p:spPr>
          <a:xfrm>
            <a:off x="8610600" y="6515753"/>
            <a:ext cx="2743200" cy="205722"/>
          </a:xfrm>
        </p:spPr>
        <p:txBody>
          <a:bodyPr>
            <a:noAutofit/>
          </a:bodyPr>
          <a:lstStyle/>
          <a:p>
            <a:fld id="{BF860B6F-2FE3-4DE6-9496-980E987E7466}" type="slidenum">
              <a:rPr lang="en-US" smtClean="0"/>
              <a:t>‹#›</a:t>
            </a:fld>
            <a:endParaRPr lang="en-US" dirty="0"/>
          </a:p>
        </p:txBody>
      </p:sp>
      <p:sp>
        <p:nvSpPr>
          <p:cNvPr id="23" name="Rectangle 22">
            <a:extLst>
              <a:ext uri="{FF2B5EF4-FFF2-40B4-BE49-F238E27FC236}">
                <a16:creationId xmlns:a16="http://schemas.microsoft.com/office/drawing/2014/main" id="{CC931C97-3E53-4030-A6E5-50E4DF9A1C34}"/>
              </a:ext>
            </a:extLst>
          </p:cNvPr>
          <p:cNvSpPr/>
          <p:nvPr userDrawn="1"/>
        </p:nvSpPr>
        <p:spPr>
          <a:xfrm rot="5400000">
            <a:off x="9766385" y="-1006534"/>
            <a:ext cx="972645" cy="3924298"/>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4" name="Title 3">
            <a:extLst>
              <a:ext uri="{FF2B5EF4-FFF2-40B4-BE49-F238E27FC236}">
                <a16:creationId xmlns:a16="http://schemas.microsoft.com/office/drawing/2014/main" id="{F3F8C40A-9F2A-4E97-956E-E8A1BFB94E15}"/>
              </a:ext>
            </a:extLst>
          </p:cNvPr>
          <p:cNvSpPr>
            <a:spLocks noGrp="1"/>
          </p:cNvSpPr>
          <p:nvPr>
            <p:ph type="title" hasCustomPrompt="1"/>
          </p:nvPr>
        </p:nvSpPr>
        <p:spPr>
          <a:xfrm>
            <a:off x="2891574" y="671808"/>
            <a:ext cx="6408851" cy="639192"/>
          </a:xfrm>
        </p:spPr>
        <p:txBody>
          <a:bodyPr/>
          <a:lstStyle>
            <a:lvl1pPr algn="r">
              <a:defRPr/>
            </a:lvl1pPr>
          </a:lstStyle>
          <a:p>
            <a:r>
              <a:rPr lang="en-US" dirty="0"/>
              <a:t>Click to add title</a:t>
            </a:r>
          </a:p>
        </p:txBody>
      </p:sp>
    </p:spTree>
    <p:extLst>
      <p:ext uri="{BB962C8B-B14F-4D97-AF65-F5344CB8AC3E}">
        <p14:creationId xmlns:p14="http://schemas.microsoft.com/office/powerpoint/2010/main" val="10241924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Our Competition">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B8E1A5FC-3F83-4927-88B5-5BCBA3EA6843}"/>
              </a:ext>
            </a:extLst>
          </p:cNvPr>
          <p:cNvSpPr>
            <a:spLocks noGrp="1"/>
          </p:cNvSpPr>
          <p:nvPr>
            <p:ph type="pic" sz="quarter" idx="16" hasCustomPrompt="1"/>
          </p:nvPr>
        </p:nvSpPr>
        <p:spPr>
          <a:xfrm>
            <a:off x="7333860" y="466725"/>
            <a:ext cx="4858139" cy="5924550"/>
          </a:xfrm>
        </p:spPr>
        <p:txBody>
          <a:bodyPr>
            <a:noAutofit/>
          </a:bodyPr>
          <a:lstStyle>
            <a:lvl1pPr marL="0" indent="0" algn="ctr">
              <a:buNone/>
              <a:defRPr/>
            </a:lvl1pPr>
          </a:lstStyle>
          <a:p>
            <a:r>
              <a:rPr lang="en-US" dirty="0"/>
              <a:t>Click to add photo</a:t>
            </a:r>
          </a:p>
        </p:txBody>
      </p:sp>
      <p:sp>
        <p:nvSpPr>
          <p:cNvPr id="4" name="Date Placeholder 3">
            <a:extLst>
              <a:ext uri="{FF2B5EF4-FFF2-40B4-BE49-F238E27FC236}">
                <a16:creationId xmlns:a16="http://schemas.microsoft.com/office/drawing/2014/main" id="{4A2EE9FB-42C5-4A09-A4FE-4DDE8CF93548}"/>
              </a:ext>
            </a:extLst>
          </p:cNvPr>
          <p:cNvSpPr>
            <a:spLocks noGrp="1"/>
          </p:cNvSpPr>
          <p:nvPr>
            <p:ph type="dt" sz="half" idx="10"/>
          </p:nvPr>
        </p:nvSpPr>
        <p:spPr/>
        <p:txBody>
          <a:bodyPr>
            <a:noAutofit/>
          </a:bodyPr>
          <a:lstStyle/>
          <a:p>
            <a:r>
              <a:rPr lang="en-US" dirty="0"/>
              <a:t>8/03/20XX</a:t>
            </a:r>
          </a:p>
        </p:txBody>
      </p:sp>
      <p:sp>
        <p:nvSpPr>
          <p:cNvPr id="5" name="Footer Placeholder 4">
            <a:extLst>
              <a:ext uri="{FF2B5EF4-FFF2-40B4-BE49-F238E27FC236}">
                <a16:creationId xmlns:a16="http://schemas.microsoft.com/office/drawing/2014/main" id="{38208DFF-BE58-419E-A8E1-FD94281589CF}"/>
              </a:ext>
            </a:extLst>
          </p:cNvPr>
          <p:cNvSpPr>
            <a:spLocks noGrp="1"/>
          </p:cNvSpPr>
          <p:nvPr>
            <p:ph type="ftr" sz="quarter" idx="11"/>
          </p:nvPr>
        </p:nvSpPr>
        <p:spPr/>
        <p:txBody>
          <a:bodyPr>
            <a:noAutofit/>
          </a:bodyPr>
          <a:lstStyle/>
          <a:p>
            <a:r>
              <a:rPr lang="en-US" dirty="0"/>
              <a:t>PITCH DECK</a:t>
            </a:r>
          </a:p>
        </p:txBody>
      </p:sp>
      <p:sp>
        <p:nvSpPr>
          <p:cNvPr id="6" name="Slide Number Placeholder 5">
            <a:extLst>
              <a:ext uri="{FF2B5EF4-FFF2-40B4-BE49-F238E27FC236}">
                <a16:creationId xmlns:a16="http://schemas.microsoft.com/office/drawing/2014/main" id="{A424A919-F912-4129-B930-D8A078A8C686}"/>
              </a:ext>
            </a:extLst>
          </p:cNvPr>
          <p:cNvSpPr>
            <a:spLocks noGrp="1"/>
          </p:cNvSpPr>
          <p:nvPr>
            <p:ph type="sldNum" sz="quarter" idx="12"/>
          </p:nvPr>
        </p:nvSpPr>
        <p:spPr/>
        <p:txBody>
          <a:bodyPr>
            <a:noAutofit/>
          </a:bodyPr>
          <a:lstStyle/>
          <a:p>
            <a:fld id="{BF860B6F-2FE3-4DE6-9496-980E987E7466}" type="slidenum">
              <a:rPr lang="en-US" smtClean="0"/>
              <a:t>‹#›</a:t>
            </a:fld>
            <a:endParaRPr lang="en-US" dirty="0"/>
          </a:p>
        </p:txBody>
      </p:sp>
      <p:sp>
        <p:nvSpPr>
          <p:cNvPr id="10" name="Text Placeholder 10">
            <a:extLst>
              <a:ext uri="{FF2B5EF4-FFF2-40B4-BE49-F238E27FC236}">
                <a16:creationId xmlns:a16="http://schemas.microsoft.com/office/drawing/2014/main" id="{7CEA9B97-0004-4411-ABB4-A27F463B897A}"/>
              </a:ext>
            </a:extLst>
          </p:cNvPr>
          <p:cNvSpPr>
            <a:spLocks noGrp="1"/>
          </p:cNvSpPr>
          <p:nvPr>
            <p:ph type="body" sz="quarter" idx="13" hasCustomPrompt="1"/>
          </p:nvPr>
        </p:nvSpPr>
        <p:spPr>
          <a:xfrm>
            <a:off x="757045" y="2387634"/>
            <a:ext cx="2824355" cy="3392805"/>
          </a:xfrm>
          <a:prstGeom prst="rect">
            <a:avLst/>
          </a:prstGeom>
        </p:spPr>
        <p:txBody>
          <a:bodyPr anchor="t">
            <a:noAutofit/>
          </a:bodyPr>
          <a:lstStyle>
            <a:lvl1pPr marL="0" indent="0" algn="l">
              <a:lnSpc>
                <a:spcPct val="125000"/>
              </a:lnSpc>
              <a:spcBef>
                <a:spcPts val="1500"/>
              </a:spcBef>
              <a:buNone/>
              <a:defRPr sz="1400" cap="none" spc="100" baseline="0">
                <a:solidFill>
                  <a:schemeClr val="tx1"/>
                </a:solidFill>
                <a:latin typeface="+mn-lt"/>
              </a:defRPr>
            </a:lvl1pPr>
          </a:lstStyle>
          <a:p>
            <a:pPr lvl="0"/>
            <a:r>
              <a:rPr lang="en-US"/>
              <a:t>Click to add text</a:t>
            </a:r>
          </a:p>
        </p:txBody>
      </p:sp>
      <p:sp>
        <p:nvSpPr>
          <p:cNvPr id="11" name="Text Placeholder 10">
            <a:extLst>
              <a:ext uri="{FF2B5EF4-FFF2-40B4-BE49-F238E27FC236}">
                <a16:creationId xmlns:a16="http://schemas.microsoft.com/office/drawing/2014/main" id="{5ED60F60-B501-479A-A75A-8FD1F9796572}"/>
              </a:ext>
            </a:extLst>
          </p:cNvPr>
          <p:cNvSpPr>
            <a:spLocks noGrp="1"/>
          </p:cNvSpPr>
          <p:nvPr>
            <p:ph type="body" sz="quarter" idx="17" hasCustomPrompt="1"/>
          </p:nvPr>
        </p:nvSpPr>
        <p:spPr>
          <a:xfrm>
            <a:off x="757045" y="1804968"/>
            <a:ext cx="2824355" cy="581530"/>
          </a:xfrm>
          <a:prstGeom prst="rect">
            <a:avLst/>
          </a:prstGeom>
        </p:spPr>
        <p:txBody>
          <a:bodyPr anchor="b">
            <a:noAutofit/>
          </a:bodyPr>
          <a:lstStyle>
            <a:lvl1pPr marL="0" indent="0" algn="l">
              <a:buNone/>
              <a:defRPr sz="1600" cap="all" spc="100" baseline="0">
                <a:solidFill>
                  <a:schemeClr val="accent4"/>
                </a:solidFill>
                <a:latin typeface="+mj-lt"/>
              </a:defRPr>
            </a:lvl1pPr>
          </a:lstStyle>
          <a:p>
            <a:pPr lvl="0"/>
            <a:r>
              <a:rPr lang="en-US"/>
              <a:t>Click to add subtitle</a:t>
            </a:r>
          </a:p>
        </p:txBody>
      </p:sp>
      <p:sp>
        <p:nvSpPr>
          <p:cNvPr id="12" name="Text Placeholder 10">
            <a:extLst>
              <a:ext uri="{FF2B5EF4-FFF2-40B4-BE49-F238E27FC236}">
                <a16:creationId xmlns:a16="http://schemas.microsoft.com/office/drawing/2014/main" id="{9170FD0E-EBE1-4417-BC9D-4CD5F92BFD36}"/>
              </a:ext>
            </a:extLst>
          </p:cNvPr>
          <p:cNvSpPr>
            <a:spLocks noGrp="1"/>
          </p:cNvSpPr>
          <p:nvPr>
            <p:ph type="body" sz="quarter" idx="18" hasCustomPrompt="1"/>
          </p:nvPr>
        </p:nvSpPr>
        <p:spPr>
          <a:xfrm>
            <a:off x="4045452" y="2385650"/>
            <a:ext cx="2824355" cy="3392805"/>
          </a:xfrm>
          <a:prstGeom prst="rect">
            <a:avLst/>
          </a:prstGeom>
        </p:spPr>
        <p:txBody>
          <a:bodyPr anchor="t">
            <a:noAutofit/>
          </a:bodyPr>
          <a:lstStyle>
            <a:lvl1pPr marL="0" indent="0" algn="l">
              <a:lnSpc>
                <a:spcPct val="125000"/>
              </a:lnSpc>
              <a:spcBef>
                <a:spcPts val="1500"/>
              </a:spcBef>
              <a:buNone/>
              <a:defRPr sz="1400" cap="none" spc="100" baseline="0">
                <a:solidFill>
                  <a:schemeClr val="tx1"/>
                </a:solidFill>
                <a:latin typeface="+mn-lt"/>
              </a:defRPr>
            </a:lvl1pPr>
          </a:lstStyle>
          <a:p>
            <a:pPr lvl="0"/>
            <a:r>
              <a:rPr lang="en-US"/>
              <a:t>Click to add text</a:t>
            </a:r>
          </a:p>
        </p:txBody>
      </p:sp>
      <p:sp>
        <p:nvSpPr>
          <p:cNvPr id="13" name="Text Placeholder 10">
            <a:extLst>
              <a:ext uri="{FF2B5EF4-FFF2-40B4-BE49-F238E27FC236}">
                <a16:creationId xmlns:a16="http://schemas.microsoft.com/office/drawing/2014/main" id="{17738676-CB36-4BE1-A9C9-0215DEEECB12}"/>
              </a:ext>
            </a:extLst>
          </p:cNvPr>
          <p:cNvSpPr>
            <a:spLocks noGrp="1"/>
          </p:cNvSpPr>
          <p:nvPr>
            <p:ph type="body" sz="quarter" idx="19" hasCustomPrompt="1"/>
          </p:nvPr>
        </p:nvSpPr>
        <p:spPr>
          <a:xfrm>
            <a:off x="4045452" y="1802984"/>
            <a:ext cx="2824355" cy="581530"/>
          </a:xfrm>
          <a:prstGeom prst="rect">
            <a:avLst/>
          </a:prstGeom>
        </p:spPr>
        <p:txBody>
          <a:bodyPr anchor="b">
            <a:noAutofit/>
          </a:bodyPr>
          <a:lstStyle>
            <a:lvl1pPr marL="0" indent="0" algn="l">
              <a:buNone/>
              <a:defRPr sz="1600" cap="all" spc="100" baseline="0">
                <a:solidFill>
                  <a:schemeClr val="accent4"/>
                </a:solidFill>
                <a:latin typeface="+mj-lt"/>
              </a:defRPr>
            </a:lvl1pPr>
          </a:lstStyle>
          <a:p>
            <a:pPr lvl="0"/>
            <a:r>
              <a:rPr lang="en-US"/>
              <a:t>Click to add subtitle</a:t>
            </a:r>
          </a:p>
        </p:txBody>
      </p:sp>
      <p:sp>
        <p:nvSpPr>
          <p:cNvPr id="2" name="Title 1">
            <a:extLst>
              <a:ext uri="{FF2B5EF4-FFF2-40B4-BE49-F238E27FC236}">
                <a16:creationId xmlns:a16="http://schemas.microsoft.com/office/drawing/2014/main" id="{CC438544-38E0-4456-B973-6058B99619B8}"/>
              </a:ext>
            </a:extLst>
          </p:cNvPr>
          <p:cNvSpPr>
            <a:spLocks noGrp="1"/>
          </p:cNvSpPr>
          <p:nvPr>
            <p:ph type="title" hasCustomPrompt="1"/>
          </p:nvPr>
        </p:nvSpPr>
        <p:spPr>
          <a:xfrm>
            <a:off x="724203" y="671808"/>
            <a:ext cx="6041907" cy="639192"/>
          </a:xfrm>
        </p:spPr>
        <p:txBody>
          <a:bodyPr/>
          <a:lstStyle>
            <a:lvl1pPr>
              <a:defRPr/>
            </a:lvl1pPr>
          </a:lstStyle>
          <a:p>
            <a:r>
              <a:rPr lang="en-US" dirty="0"/>
              <a:t>Click to add title</a:t>
            </a:r>
          </a:p>
        </p:txBody>
      </p:sp>
    </p:spTree>
    <p:extLst>
      <p:ext uri="{BB962C8B-B14F-4D97-AF65-F5344CB8AC3E}">
        <p14:creationId xmlns:p14="http://schemas.microsoft.com/office/powerpoint/2010/main" val="6008680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Our Competition v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1F3F335-C36A-4214-BC97-BB4C9721814B}"/>
              </a:ext>
            </a:extLst>
          </p:cNvPr>
          <p:cNvSpPr>
            <a:spLocks noGrp="1"/>
          </p:cNvSpPr>
          <p:nvPr>
            <p:ph type="dt" sz="half" idx="10"/>
          </p:nvPr>
        </p:nvSpPr>
        <p:spPr/>
        <p:txBody>
          <a:bodyPr>
            <a:noAutofit/>
          </a:bodyPr>
          <a:lstStyle/>
          <a:p>
            <a:r>
              <a:rPr lang="en-US" dirty="0"/>
              <a:t>8/03/20XX</a:t>
            </a:r>
          </a:p>
        </p:txBody>
      </p:sp>
      <p:sp>
        <p:nvSpPr>
          <p:cNvPr id="4" name="Footer Placeholder 3">
            <a:extLst>
              <a:ext uri="{FF2B5EF4-FFF2-40B4-BE49-F238E27FC236}">
                <a16:creationId xmlns:a16="http://schemas.microsoft.com/office/drawing/2014/main" id="{31CCBA95-53AF-4D84-851A-58323862300D}"/>
              </a:ext>
            </a:extLst>
          </p:cNvPr>
          <p:cNvSpPr>
            <a:spLocks noGrp="1"/>
          </p:cNvSpPr>
          <p:nvPr>
            <p:ph type="ftr" sz="quarter" idx="11"/>
          </p:nvPr>
        </p:nvSpPr>
        <p:spPr/>
        <p:txBody>
          <a:bodyPr>
            <a:noAutofit/>
          </a:bodyPr>
          <a:lstStyle/>
          <a:p>
            <a:r>
              <a:rPr lang="en-US" dirty="0"/>
              <a:t>PITCH DECK</a:t>
            </a:r>
          </a:p>
        </p:txBody>
      </p:sp>
      <p:sp>
        <p:nvSpPr>
          <p:cNvPr id="5" name="Slide Number Placeholder 4">
            <a:extLst>
              <a:ext uri="{FF2B5EF4-FFF2-40B4-BE49-F238E27FC236}">
                <a16:creationId xmlns:a16="http://schemas.microsoft.com/office/drawing/2014/main" id="{4138AEEC-9F28-4200-B5D7-453E32B3B8C5}"/>
              </a:ext>
            </a:extLst>
          </p:cNvPr>
          <p:cNvSpPr>
            <a:spLocks noGrp="1"/>
          </p:cNvSpPr>
          <p:nvPr>
            <p:ph type="sldNum" sz="quarter" idx="12"/>
          </p:nvPr>
        </p:nvSpPr>
        <p:spPr/>
        <p:txBody>
          <a:bodyPr>
            <a:noAutofit/>
          </a:bodyPr>
          <a:lstStyle/>
          <a:p>
            <a:fld id="{BF860B6F-2FE3-4DE6-9496-980E987E7466}" type="slidenum">
              <a:rPr lang="en-US" smtClean="0"/>
              <a:pPr/>
              <a:t>‹#›</a:t>
            </a:fld>
            <a:endParaRPr lang="en-US" dirty="0"/>
          </a:p>
        </p:txBody>
      </p:sp>
      <p:cxnSp>
        <p:nvCxnSpPr>
          <p:cNvPr id="45" name="Straight Connector 44">
            <a:extLst>
              <a:ext uri="{FF2B5EF4-FFF2-40B4-BE49-F238E27FC236}">
                <a16:creationId xmlns:a16="http://schemas.microsoft.com/office/drawing/2014/main" id="{0D9967FE-B330-4703-9D6E-CC40B84B1030}"/>
              </a:ext>
            </a:extLst>
          </p:cNvPr>
          <p:cNvCxnSpPr>
            <a:cxnSpLocks/>
          </p:cNvCxnSpPr>
          <p:nvPr userDrawn="1"/>
        </p:nvCxnSpPr>
        <p:spPr>
          <a:xfrm>
            <a:off x="6150567" y="2200739"/>
            <a:ext cx="0" cy="3469926"/>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EBC0FBFA-8000-40C6-8EF3-D30A0A48CBC5}"/>
              </a:ext>
            </a:extLst>
          </p:cNvPr>
          <p:cNvCxnSpPr>
            <a:cxnSpLocks/>
          </p:cNvCxnSpPr>
          <p:nvPr userDrawn="1"/>
        </p:nvCxnSpPr>
        <p:spPr>
          <a:xfrm flipH="1">
            <a:off x="2545167" y="3935702"/>
            <a:ext cx="7101667" cy="0"/>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53" name="Text Placeholder 10">
            <a:extLst>
              <a:ext uri="{FF2B5EF4-FFF2-40B4-BE49-F238E27FC236}">
                <a16:creationId xmlns:a16="http://schemas.microsoft.com/office/drawing/2014/main" id="{2DCC767D-316F-42DA-9712-29C185B762F2}"/>
              </a:ext>
            </a:extLst>
          </p:cNvPr>
          <p:cNvSpPr>
            <a:spLocks noGrp="1"/>
          </p:cNvSpPr>
          <p:nvPr>
            <p:ph type="body" sz="quarter" idx="16" hasCustomPrompt="1"/>
          </p:nvPr>
        </p:nvSpPr>
        <p:spPr>
          <a:xfrm>
            <a:off x="5278036" y="1767731"/>
            <a:ext cx="1706966" cy="426393"/>
          </a:xfrm>
          <a:prstGeom prst="rect">
            <a:avLst/>
          </a:prstGeom>
        </p:spPr>
        <p:txBody>
          <a:bodyPr anchor="b">
            <a:noAutofit/>
          </a:bodyPr>
          <a:lstStyle>
            <a:lvl1pPr marL="0" indent="0" algn="ctr">
              <a:buNone/>
              <a:defRPr sz="1400" cap="all" spc="100" baseline="0">
                <a:solidFill>
                  <a:schemeClr val="bg1">
                    <a:lumMod val="50000"/>
                  </a:schemeClr>
                </a:solidFill>
                <a:latin typeface="+mj-lt"/>
              </a:defRPr>
            </a:lvl1pPr>
          </a:lstStyle>
          <a:p>
            <a:pPr lvl="0"/>
            <a:r>
              <a:rPr lang="en-US"/>
              <a:t>Click to add name</a:t>
            </a:r>
          </a:p>
        </p:txBody>
      </p:sp>
      <p:sp>
        <p:nvSpPr>
          <p:cNvPr id="54" name="Text Placeholder 10">
            <a:extLst>
              <a:ext uri="{FF2B5EF4-FFF2-40B4-BE49-F238E27FC236}">
                <a16:creationId xmlns:a16="http://schemas.microsoft.com/office/drawing/2014/main" id="{DC3AF654-39ED-4B70-9A85-34D9DC793D53}"/>
              </a:ext>
            </a:extLst>
          </p:cNvPr>
          <p:cNvSpPr>
            <a:spLocks noGrp="1"/>
          </p:cNvSpPr>
          <p:nvPr>
            <p:ph type="body" sz="quarter" idx="17" hasCustomPrompt="1"/>
          </p:nvPr>
        </p:nvSpPr>
        <p:spPr>
          <a:xfrm>
            <a:off x="5278035" y="5683895"/>
            <a:ext cx="1706966" cy="426393"/>
          </a:xfrm>
          <a:prstGeom prst="rect">
            <a:avLst/>
          </a:prstGeom>
        </p:spPr>
        <p:txBody>
          <a:bodyPr anchor="t">
            <a:noAutofit/>
          </a:bodyPr>
          <a:lstStyle>
            <a:lvl1pPr marL="0" indent="0" algn="ctr">
              <a:buNone/>
              <a:defRPr sz="1400" cap="all" spc="100" baseline="0">
                <a:solidFill>
                  <a:schemeClr val="bg1">
                    <a:lumMod val="50000"/>
                  </a:schemeClr>
                </a:solidFill>
                <a:latin typeface="+mj-lt"/>
              </a:defRPr>
            </a:lvl1pPr>
          </a:lstStyle>
          <a:p>
            <a:pPr lvl="0"/>
            <a:r>
              <a:rPr lang="en-US"/>
              <a:t>Click to add name</a:t>
            </a:r>
          </a:p>
        </p:txBody>
      </p:sp>
      <p:sp>
        <p:nvSpPr>
          <p:cNvPr id="55" name="Text Placeholder 10">
            <a:extLst>
              <a:ext uri="{FF2B5EF4-FFF2-40B4-BE49-F238E27FC236}">
                <a16:creationId xmlns:a16="http://schemas.microsoft.com/office/drawing/2014/main" id="{3E0B0DF9-E558-439A-9B7D-4C600008B0DE}"/>
              </a:ext>
            </a:extLst>
          </p:cNvPr>
          <p:cNvSpPr>
            <a:spLocks noGrp="1"/>
          </p:cNvSpPr>
          <p:nvPr>
            <p:ph type="body" sz="quarter" idx="18" hasCustomPrompt="1"/>
          </p:nvPr>
        </p:nvSpPr>
        <p:spPr>
          <a:xfrm>
            <a:off x="838200" y="3792884"/>
            <a:ext cx="1706966" cy="426393"/>
          </a:xfrm>
          <a:prstGeom prst="rect">
            <a:avLst/>
          </a:prstGeom>
        </p:spPr>
        <p:txBody>
          <a:bodyPr anchor="t">
            <a:noAutofit/>
          </a:bodyPr>
          <a:lstStyle>
            <a:lvl1pPr marL="0" indent="0" algn="r">
              <a:buNone/>
              <a:defRPr sz="1400" cap="all" spc="100" baseline="0">
                <a:solidFill>
                  <a:schemeClr val="bg1">
                    <a:lumMod val="50000"/>
                  </a:schemeClr>
                </a:solidFill>
                <a:latin typeface="+mj-lt"/>
              </a:defRPr>
            </a:lvl1pPr>
          </a:lstStyle>
          <a:p>
            <a:pPr lvl="0"/>
            <a:r>
              <a:rPr lang="en-US"/>
              <a:t>Click to add name</a:t>
            </a:r>
          </a:p>
        </p:txBody>
      </p:sp>
      <p:sp>
        <p:nvSpPr>
          <p:cNvPr id="56" name="Text Placeholder 10">
            <a:extLst>
              <a:ext uri="{FF2B5EF4-FFF2-40B4-BE49-F238E27FC236}">
                <a16:creationId xmlns:a16="http://schemas.microsoft.com/office/drawing/2014/main" id="{6BB9DF13-A501-4465-8844-F8ADFE8BEDA6}"/>
              </a:ext>
            </a:extLst>
          </p:cNvPr>
          <p:cNvSpPr>
            <a:spLocks noGrp="1"/>
          </p:cNvSpPr>
          <p:nvPr>
            <p:ph type="body" sz="quarter" idx="19" hasCustomPrompt="1"/>
          </p:nvPr>
        </p:nvSpPr>
        <p:spPr>
          <a:xfrm>
            <a:off x="9646834" y="3792884"/>
            <a:ext cx="1706966" cy="426393"/>
          </a:xfrm>
          <a:prstGeom prst="rect">
            <a:avLst/>
          </a:prstGeom>
        </p:spPr>
        <p:txBody>
          <a:bodyPr anchor="t">
            <a:noAutofit/>
          </a:bodyPr>
          <a:lstStyle>
            <a:lvl1pPr marL="0" indent="0" algn="l">
              <a:buNone/>
              <a:defRPr sz="1400" cap="all" spc="100" baseline="0">
                <a:solidFill>
                  <a:schemeClr val="bg1">
                    <a:lumMod val="50000"/>
                  </a:schemeClr>
                </a:solidFill>
                <a:latin typeface="+mj-lt"/>
              </a:defRPr>
            </a:lvl1pPr>
          </a:lstStyle>
          <a:p>
            <a:pPr lvl="0"/>
            <a:r>
              <a:rPr lang="en-US"/>
              <a:t>Click to add name</a:t>
            </a:r>
          </a:p>
        </p:txBody>
      </p:sp>
      <p:sp>
        <p:nvSpPr>
          <p:cNvPr id="57" name="Text Placeholder 10">
            <a:extLst>
              <a:ext uri="{FF2B5EF4-FFF2-40B4-BE49-F238E27FC236}">
                <a16:creationId xmlns:a16="http://schemas.microsoft.com/office/drawing/2014/main" id="{D23EF573-9496-4229-ABB9-B58C441687E6}"/>
              </a:ext>
            </a:extLst>
          </p:cNvPr>
          <p:cNvSpPr>
            <a:spLocks noGrp="1"/>
          </p:cNvSpPr>
          <p:nvPr>
            <p:ph type="body" sz="quarter" idx="20" hasCustomPrompt="1"/>
          </p:nvPr>
        </p:nvSpPr>
        <p:spPr>
          <a:xfrm>
            <a:off x="6985000" y="2740969"/>
            <a:ext cx="1929792" cy="426393"/>
          </a:xfrm>
          <a:prstGeom prst="rect">
            <a:avLst/>
          </a:prstGeom>
        </p:spPr>
        <p:txBody>
          <a:bodyPr anchor="ctr">
            <a:noAutofit/>
          </a:bodyPr>
          <a:lstStyle>
            <a:lvl1pPr marL="0" indent="0" algn="ctr">
              <a:lnSpc>
                <a:spcPct val="80000"/>
              </a:lnSpc>
              <a:spcBef>
                <a:spcPts val="0"/>
              </a:spcBef>
              <a:buNone/>
              <a:defRPr sz="2000" cap="all" spc="100" baseline="0">
                <a:solidFill>
                  <a:schemeClr val="bg1"/>
                </a:solidFill>
                <a:latin typeface="+mj-lt"/>
              </a:defRPr>
            </a:lvl1pPr>
          </a:lstStyle>
          <a:p>
            <a:pPr lvl="0"/>
            <a:r>
              <a:rPr lang="en-US"/>
              <a:t>Click to add name</a:t>
            </a:r>
          </a:p>
        </p:txBody>
      </p:sp>
      <p:sp>
        <p:nvSpPr>
          <p:cNvPr id="58" name="Text Placeholder 10">
            <a:extLst>
              <a:ext uri="{FF2B5EF4-FFF2-40B4-BE49-F238E27FC236}">
                <a16:creationId xmlns:a16="http://schemas.microsoft.com/office/drawing/2014/main" id="{6C96D231-4BEB-47C0-BC89-3D69A5E0DD10}"/>
              </a:ext>
            </a:extLst>
          </p:cNvPr>
          <p:cNvSpPr>
            <a:spLocks noGrp="1"/>
          </p:cNvSpPr>
          <p:nvPr>
            <p:ph type="body" sz="quarter" idx="21" hasCustomPrompt="1"/>
          </p:nvPr>
        </p:nvSpPr>
        <p:spPr>
          <a:xfrm>
            <a:off x="4859358" y="4263233"/>
            <a:ext cx="913553" cy="426393"/>
          </a:xfrm>
          <a:prstGeom prst="rect">
            <a:avLst/>
          </a:prstGeom>
        </p:spPr>
        <p:txBody>
          <a:bodyPr anchor="ctr">
            <a:noAutofit/>
          </a:bodyPr>
          <a:lstStyle>
            <a:lvl1pPr marL="0" indent="0" algn="ctr">
              <a:buNone/>
              <a:defRPr sz="1400" cap="all" spc="100" baseline="0">
                <a:solidFill>
                  <a:schemeClr val="bg1"/>
                </a:solidFill>
                <a:latin typeface="+mj-lt"/>
              </a:defRPr>
            </a:lvl1pPr>
          </a:lstStyle>
          <a:p>
            <a:pPr lvl="0"/>
            <a:r>
              <a:rPr lang="en-US"/>
              <a:t>Click to add name</a:t>
            </a:r>
          </a:p>
        </p:txBody>
      </p:sp>
      <p:sp>
        <p:nvSpPr>
          <p:cNvPr id="59" name="Text Placeholder 10">
            <a:extLst>
              <a:ext uri="{FF2B5EF4-FFF2-40B4-BE49-F238E27FC236}">
                <a16:creationId xmlns:a16="http://schemas.microsoft.com/office/drawing/2014/main" id="{18B3BFCC-5202-4CF7-8748-EA1165299B92}"/>
              </a:ext>
            </a:extLst>
          </p:cNvPr>
          <p:cNvSpPr>
            <a:spLocks noGrp="1"/>
          </p:cNvSpPr>
          <p:nvPr>
            <p:ph type="body" sz="quarter" idx="22" hasCustomPrompt="1"/>
          </p:nvPr>
        </p:nvSpPr>
        <p:spPr>
          <a:xfrm>
            <a:off x="3945805" y="5001059"/>
            <a:ext cx="913553" cy="426393"/>
          </a:xfrm>
          <a:prstGeom prst="rect">
            <a:avLst/>
          </a:prstGeom>
        </p:spPr>
        <p:txBody>
          <a:bodyPr anchor="ctr">
            <a:noAutofit/>
          </a:bodyPr>
          <a:lstStyle>
            <a:lvl1pPr marL="0" indent="0" algn="ctr">
              <a:buNone/>
              <a:defRPr sz="1400" cap="all" spc="100" baseline="0">
                <a:solidFill>
                  <a:schemeClr val="bg1"/>
                </a:solidFill>
                <a:latin typeface="+mj-lt"/>
              </a:defRPr>
            </a:lvl1pPr>
          </a:lstStyle>
          <a:p>
            <a:pPr lvl="0"/>
            <a:r>
              <a:rPr lang="en-US"/>
              <a:t>Click to add name</a:t>
            </a:r>
          </a:p>
        </p:txBody>
      </p:sp>
      <p:sp>
        <p:nvSpPr>
          <p:cNvPr id="60" name="Text Placeholder 10">
            <a:extLst>
              <a:ext uri="{FF2B5EF4-FFF2-40B4-BE49-F238E27FC236}">
                <a16:creationId xmlns:a16="http://schemas.microsoft.com/office/drawing/2014/main" id="{0F78A8C0-E488-4B82-A881-BAF70EF5261C}"/>
              </a:ext>
            </a:extLst>
          </p:cNvPr>
          <p:cNvSpPr>
            <a:spLocks noGrp="1"/>
          </p:cNvSpPr>
          <p:nvPr>
            <p:ph type="body" sz="quarter" idx="23" hasCustomPrompt="1"/>
          </p:nvPr>
        </p:nvSpPr>
        <p:spPr>
          <a:xfrm>
            <a:off x="6528224" y="4328700"/>
            <a:ext cx="913553" cy="426393"/>
          </a:xfrm>
          <a:prstGeom prst="rect">
            <a:avLst/>
          </a:prstGeom>
        </p:spPr>
        <p:txBody>
          <a:bodyPr anchor="ctr">
            <a:noAutofit/>
          </a:bodyPr>
          <a:lstStyle>
            <a:lvl1pPr marL="0" indent="0" algn="ctr">
              <a:buNone/>
              <a:defRPr sz="1400" cap="all" spc="100" baseline="0">
                <a:solidFill>
                  <a:schemeClr val="bg1"/>
                </a:solidFill>
                <a:latin typeface="+mj-lt"/>
              </a:defRPr>
            </a:lvl1pPr>
          </a:lstStyle>
          <a:p>
            <a:pPr lvl="0"/>
            <a:r>
              <a:rPr lang="en-US"/>
              <a:t>Click to add name</a:t>
            </a:r>
          </a:p>
        </p:txBody>
      </p:sp>
      <p:sp>
        <p:nvSpPr>
          <p:cNvPr id="61" name="Text Placeholder 10">
            <a:extLst>
              <a:ext uri="{FF2B5EF4-FFF2-40B4-BE49-F238E27FC236}">
                <a16:creationId xmlns:a16="http://schemas.microsoft.com/office/drawing/2014/main" id="{9CBF7863-921B-428D-857E-AC4D195E887A}"/>
              </a:ext>
            </a:extLst>
          </p:cNvPr>
          <p:cNvSpPr>
            <a:spLocks noGrp="1"/>
          </p:cNvSpPr>
          <p:nvPr>
            <p:ph type="body" sz="quarter" idx="24" hasCustomPrompt="1"/>
          </p:nvPr>
        </p:nvSpPr>
        <p:spPr>
          <a:xfrm>
            <a:off x="8464942" y="4956195"/>
            <a:ext cx="913553" cy="426393"/>
          </a:xfrm>
          <a:prstGeom prst="rect">
            <a:avLst/>
          </a:prstGeom>
        </p:spPr>
        <p:txBody>
          <a:bodyPr anchor="ctr">
            <a:noAutofit/>
          </a:bodyPr>
          <a:lstStyle>
            <a:lvl1pPr marL="0" indent="0" algn="ctr">
              <a:buNone/>
              <a:defRPr sz="1400" cap="all" spc="100" baseline="0">
                <a:solidFill>
                  <a:schemeClr val="bg1"/>
                </a:solidFill>
                <a:latin typeface="+mj-lt"/>
              </a:defRPr>
            </a:lvl1pPr>
          </a:lstStyle>
          <a:p>
            <a:pPr lvl="0"/>
            <a:r>
              <a:rPr lang="en-US"/>
              <a:t>Click to add name</a:t>
            </a:r>
          </a:p>
        </p:txBody>
      </p:sp>
      <p:sp>
        <p:nvSpPr>
          <p:cNvPr id="62" name="Text Placeholder 10">
            <a:extLst>
              <a:ext uri="{FF2B5EF4-FFF2-40B4-BE49-F238E27FC236}">
                <a16:creationId xmlns:a16="http://schemas.microsoft.com/office/drawing/2014/main" id="{3818CA49-6F16-4527-9CE5-335D522ECAA7}"/>
              </a:ext>
            </a:extLst>
          </p:cNvPr>
          <p:cNvSpPr>
            <a:spLocks noGrp="1"/>
          </p:cNvSpPr>
          <p:nvPr>
            <p:ph type="body" sz="quarter" idx="25" hasCustomPrompt="1"/>
          </p:nvPr>
        </p:nvSpPr>
        <p:spPr>
          <a:xfrm>
            <a:off x="3696547" y="2870279"/>
            <a:ext cx="913553" cy="426393"/>
          </a:xfrm>
          <a:prstGeom prst="rect">
            <a:avLst/>
          </a:prstGeom>
        </p:spPr>
        <p:txBody>
          <a:bodyPr anchor="ctr">
            <a:noAutofit/>
          </a:bodyPr>
          <a:lstStyle>
            <a:lvl1pPr marL="0" indent="0" algn="ctr">
              <a:buNone/>
              <a:defRPr sz="1400" cap="all" spc="100" baseline="0">
                <a:solidFill>
                  <a:schemeClr val="bg1"/>
                </a:solidFill>
                <a:latin typeface="+mj-lt"/>
              </a:defRPr>
            </a:lvl1pPr>
          </a:lstStyle>
          <a:p>
            <a:pPr lvl="0"/>
            <a:r>
              <a:rPr lang="en-US"/>
              <a:t>Click to add name</a:t>
            </a:r>
          </a:p>
        </p:txBody>
      </p:sp>
      <p:sp>
        <p:nvSpPr>
          <p:cNvPr id="2" name="Title 1">
            <a:extLst>
              <a:ext uri="{FF2B5EF4-FFF2-40B4-BE49-F238E27FC236}">
                <a16:creationId xmlns:a16="http://schemas.microsoft.com/office/drawing/2014/main" id="{EEA8460B-1230-475A-839A-BB0365A3D529}"/>
              </a:ext>
            </a:extLst>
          </p:cNvPr>
          <p:cNvSpPr>
            <a:spLocks noGrp="1"/>
          </p:cNvSpPr>
          <p:nvPr>
            <p:ph type="title" hasCustomPrompt="1"/>
          </p:nvPr>
        </p:nvSpPr>
        <p:spPr>
          <a:xfrm>
            <a:off x="724203" y="671807"/>
            <a:ext cx="10629597" cy="645807"/>
          </a:xfrm>
        </p:spPr>
        <p:txBody>
          <a:bodyPr/>
          <a:lstStyle>
            <a:lvl1pPr>
              <a:defRPr/>
            </a:lvl1pPr>
          </a:lstStyle>
          <a:p>
            <a:r>
              <a:rPr lang="en-US" dirty="0"/>
              <a:t>Click to add title</a:t>
            </a:r>
          </a:p>
        </p:txBody>
      </p:sp>
    </p:spTree>
    <p:extLst>
      <p:ext uri="{BB962C8B-B14F-4D97-AF65-F5344CB8AC3E}">
        <p14:creationId xmlns:p14="http://schemas.microsoft.com/office/powerpoint/2010/main" val="27438956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Growth Strategy">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43D11A1-D567-4DE9-AFD4-7A6BC7C300C1}"/>
              </a:ext>
            </a:extLst>
          </p:cNvPr>
          <p:cNvSpPr/>
          <p:nvPr userDrawn="1"/>
        </p:nvSpPr>
        <p:spPr>
          <a:xfrm>
            <a:off x="4483944" y="2406747"/>
            <a:ext cx="3200401" cy="11277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9" name="Rectangle 8">
            <a:extLst>
              <a:ext uri="{FF2B5EF4-FFF2-40B4-BE49-F238E27FC236}">
                <a16:creationId xmlns:a16="http://schemas.microsoft.com/office/drawing/2014/main" id="{21398470-6F00-41F0-B63E-42C03BC992F8}"/>
              </a:ext>
            </a:extLst>
          </p:cNvPr>
          <p:cNvSpPr/>
          <p:nvPr userDrawn="1"/>
        </p:nvSpPr>
        <p:spPr>
          <a:xfrm>
            <a:off x="4489659" y="2406748"/>
            <a:ext cx="3191933" cy="3185159"/>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1" name="Rectangle 10">
            <a:extLst>
              <a:ext uri="{FF2B5EF4-FFF2-40B4-BE49-F238E27FC236}">
                <a16:creationId xmlns:a16="http://schemas.microsoft.com/office/drawing/2014/main" id="{BF06A024-E68E-4F1C-887D-415804C89479}"/>
              </a:ext>
            </a:extLst>
          </p:cNvPr>
          <p:cNvSpPr/>
          <p:nvPr userDrawn="1"/>
        </p:nvSpPr>
        <p:spPr>
          <a:xfrm>
            <a:off x="8284843" y="2406747"/>
            <a:ext cx="3200401" cy="11277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3" name="Rectangle 12">
            <a:extLst>
              <a:ext uri="{FF2B5EF4-FFF2-40B4-BE49-F238E27FC236}">
                <a16:creationId xmlns:a16="http://schemas.microsoft.com/office/drawing/2014/main" id="{0B3C2448-350F-482F-92C0-4F1495265933}"/>
              </a:ext>
            </a:extLst>
          </p:cNvPr>
          <p:cNvSpPr/>
          <p:nvPr userDrawn="1"/>
        </p:nvSpPr>
        <p:spPr>
          <a:xfrm>
            <a:off x="8290558" y="2406748"/>
            <a:ext cx="3191933" cy="3185159"/>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6" name="Rectangle 25">
            <a:extLst>
              <a:ext uri="{FF2B5EF4-FFF2-40B4-BE49-F238E27FC236}">
                <a16:creationId xmlns:a16="http://schemas.microsoft.com/office/drawing/2014/main" id="{F1BFB613-F647-4C24-8072-6BA560C2CF35}"/>
              </a:ext>
            </a:extLst>
          </p:cNvPr>
          <p:cNvSpPr/>
          <p:nvPr userDrawn="1"/>
        </p:nvSpPr>
        <p:spPr>
          <a:xfrm rot="5400000">
            <a:off x="9766385" y="-1006534"/>
            <a:ext cx="972645" cy="392429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 name="Date Placeholder 2">
            <a:extLst>
              <a:ext uri="{FF2B5EF4-FFF2-40B4-BE49-F238E27FC236}">
                <a16:creationId xmlns:a16="http://schemas.microsoft.com/office/drawing/2014/main" id="{CA52D8BE-09E0-4B54-871E-627BA3688E32}"/>
              </a:ext>
            </a:extLst>
          </p:cNvPr>
          <p:cNvSpPr>
            <a:spLocks noGrp="1"/>
          </p:cNvSpPr>
          <p:nvPr>
            <p:ph type="dt" sz="half" idx="10"/>
          </p:nvPr>
        </p:nvSpPr>
        <p:spPr/>
        <p:txBody>
          <a:bodyPr>
            <a:noAutofit/>
          </a:bodyPr>
          <a:lstStyle/>
          <a:p>
            <a:r>
              <a:rPr lang="en-US" dirty="0"/>
              <a:t>8/03/20XX</a:t>
            </a:r>
          </a:p>
        </p:txBody>
      </p:sp>
      <p:sp>
        <p:nvSpPr>
          <p:cNvPr id="4" name="Footer Placeholder 3">
            <a:extLst>
              <a:ext uri="{FF2B5EF4-FFF2-40B4-BE49-F238E27FC236}">
                <a16:creationId xmlns:a16="http://schemas.microsoft.com/office/drawing/2014/main" id="{30158535-C39C-4032-BC07-CC7DA7456E17}"/>
              </a:ext>
            </a:extLst>
          </p:cNvPr>
          <p:cNvSpPr>
            <a:spLocks noGrp="1"/>
          </p:cNvSpPr>
          <p:nvPr>
            <p:ph type="ftr" sz="quarter" idx="11"/>
          </p:nvPr>
        </p:nvSpPr>
        <p:spPr/>
        <p:txBody>
          <a:bodyPr>
            <a:noAutofit/>
          </a:bodyPr>
          <a:lstStyle/>
          <a:p>
            <a:r>
              <a:rPr lang="en-US" dirty="0"/>
              <a:t>PITCH DECK</a:t>
            </a:r>
          </a:p>
        </p:txBody>
      </p:sp>
      <p:sp>
        <p:nvSpPr>
          <p:cNvPr id="5" name="Slide Number Placeholder 4">
            <a:extLst>
              <a:ext uri="{FF2B5EF4-FFF2-40B4-BE49-F238E27FC236}">
                <a16:creationId xmlns:a16="http://schemas.microsoft.com/office/drawing/2014/main" id="{CE638FD9-7569-4F67-9902-EA32B7F93F68}"/>
              </a:ext>
            </a:extLst>
          </p:cNvPr>
          <p:cNvSpPr>
            <a:spLocks noGrp="1"/>
          </p:cNvSpPr>
          <p:nvPr>
            <p:ph type="sldNum" sz="quarter" idx="12"/>
          </p:nvPr>
        </p:nvSpPr>
        <p:spPr/>
        <p:txBody>
          <a:bodyPr>
            <a:noAutofit/>
          </a:bodyPr>
          <a:lstStyle/>
          <a:p>
            <a:fld id="{BF860B6F-2FE3-4DE6-9496-980E987E7466}" type="slidenum">
              <a:rPr lang="en-US" smtClean="0"/>
              <a:pPr/>
              <a:t>‹#›</a:t>
            </a:fld>
            <a:endParaRPr lang="en-US" dirty="0"/>
          </a:p>
        </p:txBody>
      </p:sp>
      <p:sp>
        <p:nvSpPr>
          <p:cNvPr id="7" name="Text Placeholder 10">
            <a:extLst>
              <a:ext uri="{FF2B5EF4-FFF2-40B4-BE49-F238E27FC236}">
                <a16:creationId xmlns:a16="http://schemas.microsoft.com/office/drawing/2014/main" id="{36849D09-65B8-4E5C-986A-AB5E3748D42E}"/>
              </a:ext>
            </a:extLst>
          </p:cNvPr>
          <p:cNvSpPr>
            <a:spLocks noGrp="1"/>
          </p:cNvSpPr>
          <p:nvPr>
            <p:ph type="body" sz="quarter" idx="16" hasCustomPrompt="1"/>
          </p:nvPr>
        </p:nvSpPr>
        <p:spPr>
          <a:xfrm>
            <a:off x="3181350" y="1221488"/>
            <a:ext cx="5829300" cy="537864"/>
          </a:xfrm>
          <a:prstGeom prst="rect">
            <a:avLst/>
          </a:prstGeom>
        </p:spPr>
        <p:txBody>
          <a:bodyPr anchor="t">
            <a:noAutofit/>
          </a:bodyPr>
          <a:lstStyle>
            <a:lvl1pPr marL="0" indent="0" algn="ctr">
              <a:lnSpc>
                <a:spcPct val="125000"/>
              </a:lnSpc>
              <a:spcBef>
                <a:spcPts val="0"/>
              </a:spcBef>
              <a:buNone/>
              <a:defRPr sz="2000" cap="none" spc="100" baseline="0">
                <a:solidFill>
                  <a:schemeClr val="tx1"/>
                </a:solidFill>
                <a:latin typeface="Seaford" panose="020B0502030303020204" pitchFamily="34" charset="0"/>
              </a:defRPr>
            </a:lvl1pPr>
          </a:lstStyle>
          <a:p>
            <a:pPr lvl="0"/>
            <a:r>
              <a:rPr lang="en-US"/>
              <a:t>Click to add text</a:t>
            </a:r>
          </a:p>
        </p:txBody>
      </p:sp>
      <p:sp>
        <p:nvSpPr>
          <p:cNvPr id="8" name="Rectangle 7">
            <a:extLst>
              <a:ext uri="{FF2B5EF4-FFF2-40B4-BE49-F238E27FC236}">
                <a16:creationId xmlns:a16="http://schemas.microsoft.com/office/drawing/2014/main" id="{23AC480B-19BB-48E2-8BEF-4AA0680D32DE}"/>
              </a:ext>
            </a:extLst>
          </p:cNvPr>
          <p:cNvSpPr/>
          <p:nvPr userDrawn="1"/>
        </p:nvSpPr>
        <p:spPr>
          <a:xfrm>
            <a:off x="691513" y="2406747"/>
            <a:ext cx="3200401" cy="11277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4" name="Rectangle 13">
            <a:extLst>
              <a:ext uri="{FF2B5EF4-FFF2-40B4-BE49-F238E27FC236}">
                <a16:creationId xmlns:a16="http://schemas.microsoft.com/office/drawing/2014/main" id="{82C09E39-FAAE-43BC-8BD6-08DC89C45F5B}"/>
              </a:ext>
            </a:extLst>
          </p:cNvPr>
          <p:cNvSpPr/>
          <p:nvPr userDrawn="1"/>
        </p:nvSpPr>
        <p:spPr>
          <a:xfrm>
            <a:off x="697228" y="2406748"/>
            <a:ext cx="3191933" cy="3185159"/>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9" name="Text Placeholder 10">
            <a:extLst>
              <a:ext uri="{FF2B5EF4-FFF2-40B4-BE49-F238E27FC236}">
                <a16:creationId xmlns:a16="http://schemas.microsoft.com/office/drawing/2014/main" id="{07156FBE-72BD-4A64-99F7-1ABAA272A0FA}"/>
              </a:ext>
            </a:extLst>
          </p:cNvPr>
          <p:cNvSpPr>
            <a:spLocks noGrp="1"/>
          </p:cNvSpPr>
          <p:nvPr>
            <p:ph type="body" sz="quarter" idx="17" hasCustomPrompt="1"/>
          </p:nvPr>
        </p:nvSpPr>
        <p:spPr>
          <a:xfrm>
            <a:off x="963928" y="2683198"/>
            <a:ext cx="2667000" cy="609180"/>
          </a:xfrm>
          <a:prstGeom prst="rect">
            <a:avLst/>
          </a:prstGeom>
        </p:spPr>
        <p:txBody>
          <a:bodyPr anchor="ctr">
            <a:noAutofit/>
          </a:bodyPr>
          <a:lstStyle>
            <a:lvl1pPr marL="0" indent="0" algn="ctr">
              <a:lnSpc>
                <a:spcPct val="80000"/>
              </a:lnSpc>
              <a:spcBef>
                <a:spcPts val="0"/>
              </a:spcBef>
              <a:buNone/>
              <a:defRPr sz="2000" cap="all" spc="100" baseline="0">
                <a:solidFill>
                  <a:schemeClr val="accent6"/>
                </a:solidFill>
                <a:latin typeface="+mj-lt"/>
              </a:defRPr>
            </a:lvl1pPr>
          </a:lstStyle>
          <a:p>
            <a:pPr lvl="0"/>
            <a:r>
              <a:rPr lang="en-US"/>
              <a:t>Click to add subtitle</a:t>
            </a:r>
          </a:p>
        </p:txBody>
      </p:sp>
      <p:sp>
        <p:nvSpPr>
          <p:cNvPr id="20" name="Text Placeholder 10">
            <a:extLst>
              <a:ext uri="{FF2B5EF4-FFF2-40B4-BE49-F238E27FC236}">
                <a16:creationId xmlns:a16="http://schemas.microsoft.com/office/drawing/2014/main" id="{0AEE629F-FF1D-44AE-B728-8EA70D72A35B}"/>
              </a:ext>
            </a:extLst>
          </p:cNvPr>
          <p:cNvSpPr>
            <a:spLocks noGrp="1"/>
          </p:cNvSpPr>
          <p:nvPr>
            <p:ph type="body" sz="quarter" idx="18" hasCustomPrompt="1"/>
          </p:nvPr>
        </p:nvSpPr>
        <p:spPr>
          <a:xfrm>
            <a:off x="4750644" y="2683198"/>
            <a:ext cx="2667000" cy="609180"/>
          </a:xfrm>
          <a:prstGeom prst="rect">
            <a:avLst/>
          </a:prstGeom>
        </p:spPr>
        <p:txBody>
          <a:bodyPr anchor="ctr">
            <a:noAutofit/>
          </a:bodyPr>
          <a:lstStyle>
            <a:lvl1pPr marL="0" indent="0" algn="ctr">
              <a:lnSpc>
                <a:spcPct val="80000"/>
              </a:lnSpc>
              <a:spcBef>
                <a:spcPts val="0"/>
              </a:spcBef>
              <a:buNone/>
              <a:defRPr sz="2000" cap="all" spc="100" baseline="0">
                <a:solidFill>
                  <a:schemeClr val="accent6"/>
                </a:solidFill>
                <a:latin typeface="+mj-lt"/>
              </a:defRPr>
            </a:lvl1pPr>
          </a:lstStyle>
          <a:p>
            <a:pPr lvl="0"/>
            <a:r>
              <a:rPr lang="en-US"/>
              <a:t>Click to add subtitle</a:t>
            </a:r>
          </a:p>
        </p:txBody>
      </p:sp>
      <p:sp>
        <p:nvSpPr>
          <p:cNvPr id="21" name="Text Placeholder 10">
            <a:extLst>
              <a:ext uri="{FF2B5EF4-FFF2-40B4-BE49-F238E27FC236}">
                <a16:creationId xmlns:a16="http://schemas.microsoft.com/office/drawing/2014/main" id="{5C4D74F9-C022-4D89-9C64-1A0A5FD3A6EC}"/>
              </a:ext>
            </a:extLst>
          </p:cNvPr>
          <p:cNvSpPr>
            <a:spLocks noGrp="1"/>
          </p:cNvSpPr>
          <p:nvPr>
            <p:ph type="body" sz="quarter" idx="19" hasCustomPrompt="1"/>
          </p:nvPr>
        </p:nvSpPr>
        <p:spPr>
          <a:xfrm>
            <a:off x="8551543" y="2683198"/>
            <a:ext cx="2667000" cy="609180"/>
          </a:xfrm>
          <a:prstGeom prst="rect">
            <a:avLst/>
          </a:prstGeom>
        </p:spPr>
        <p:txBody>
          <a:bodyPr anchor="ctr">
            <a:noAutofit/>
          </a:bodyPr>
          <a:lstStyle>
            <a:lvl1pPr marL="0" indent="0" algn="ctr">
              <a:lnSpc>
                <a:spcPct val="80000"/>
              </a:lnSpc>
              <a:spcBef>
                <a:spcPts val="0"/>
              </a:spcBef>
              <a:buNone/>
              <a:defRPr sz="2000" cap="all" spc="100" baseline="0">
                <a:solidFill>
                  <a:schemeClr val="accent6"/>
                </a:solidFill>
                <a:latin typeface="+mj-lt"/>
              </a:defRPr>
            </a:lvl1pPr>
          </a:lstStyle>
          <a:p>
            <a:pPr lvl="0"/>
            <a:r>
              <a:rPr lang="en-US"/>
              <a:t>Click to add subtitle</a:t>
            </a:r>
          </a:p>
        </p:txBody>
      </p:sp>
      <p:sp>
        <p:nvSpPr>
          <p:cNvPr id="22" name="Text Placeholder 10">
            <a:extLst>
              <a:ext uri="{FF2B5EF4-FFF2-40B4-BE49-F238E27FC236}">
                <a16:creationId xmlns:a16="http://schemas.microsoft.com/office/drawing/2014/main" id="{75D06BD1-5247-47AE-87C4-5720ED5AC7FC}"/>
              </a:ext>
            </a:extLst>
          </p:cNvPr>
          <p:cNvSpPr>
            <a:spLocks noGrp="1"/>
          </p:cNvSpPr>
          <p:nvPr>
            <p:ph type="body" sz="quarter" idx="20" hasCustomPrompt="1"/>
          </p:nvPr>
        </p:nvSpPr>
        <p:spPr>
          <a:xfrm>
            <a:off x="963928" y="3778623"/>
            <a:ext cx="2667000" cy="1558104"/>
          </a:xfrm>
          <a:prstGeom prst="rect">
            <a:avLst/>
          </a:prstGeom>
        </p:spPr>
        <p:txBody>
          <a:bodyPr anchor="t">
            <a:noAutofit/>
          </a:bodyPr>
          <a:lstStyle>
            <a:lvl1pPr marL="0" indent="0" algn="ctr">
              <a:lnSpc>
                <a:spcPct val="125000"/>
              </a:lnSpc>
              <a:spcBef>
                <a:spcPts val="0"/>
              </a:spcBef>
              <a:buNone/>
              <a:defRPr sz="1400" cap="none" spc="100" baseline="0">
                <a:solidFill>
                  <a:schemeClr val="tx1"/>
                </a:solidFill>
                <a:latin typeface="+mn-lt"/>
              </a:defRPr>
            </a:lvl1pPr>
          </a:lstStyle>
          <a:p>
            <a:pPr lvl="0"/>
            <a:r>
              <a:rPr lang="en-US"/>
              <a:t>Click to add text</a:t>
            </a:r>
          </a:p>
        </p:txBody>
      </p:sp>
      <p:sp>
        <p:nvSpPr>
          <p:cNvPr id="23" name="Text Placeholder 10">
            <a:extLst>
              <a:ext uri="{FF2B5EF4-FFF2-40B4-BE49-F238E27FC236}">
                <a16:creationId xmlns:a16="http://schemas.microsoft.com/office/drawing/2014/main" id="{FD3684C2-E9CD-4A2A-993D-ABF39BD30C21}"/>
              </a:ext>
            </a:extLst>
          </p:cNvPr>
          <p:cNvSpPr>
            <a:spLocks noGrp="1"/>
          </p:cNvSpPr>
          <p:nvPr>
            <p:ph type="body" sz="quarter" idx="21" hasCustomPrompt="1"/>
          </p:nvPr>
        </p:nvSpPr>
        <p:spPr>
          <a:xfrm>
            <a:off x="4750644" y="3778623"/>
            <a:ext cx="2667000" cy="1558104"/>
          </a:xfrm>
          <a:prstGeom prst="rect">
            <a:avLst/>
          </a:prstGeom>
        </p:spPr>
        <p:txBody>
          <a:bodyPr anchor="t">
            <a:noAutofit/>
          </a:bodyPr>
          <a:lstStyle>
            <a:lvl1pPr marL="0" indent="0" algn="ctr">
              <a:lnSpc>
                <a:spcPct val="125000"/>
              </a:lnSpc>
              <a:spcBef>
                <a:spcPts val="0"/>
              </a:spcBef>
              <a:buNone/>
              <a:defRPr sz="1400" cap="none" spc="100" baseline="0">
                <a:solidFill>
                  <a:schemeClr val="tx1"/>
                </a:solidFill>
                <a:latin typeface="+mn-lt"/>
              </a:defRPr>
            </a:lvl1pPr>
          </a:lstStyle>
          <a:p>
            <a:pPr lvl="0"/>
            <a:r>
              <a:rPr lang="en-US"/>
              <a:t>Click to add text</a:t>
            </a:r>
          </a:p>
        </p:txBody>
      </p:sp>
      <p:sp>
        <p:nvSpPr>
          <p:cNvPr id="24" name="Text Placeholder 10">
            <a:extLst>
              <a:ext uri="{FF2B5EF4-FFF2-40B4-BE49-F238E27FC236}">
                <a16:creationId xmlns:a16="http://schemas.microsoft.com/office/drawing/2014/main" id="{A960BEA5-C2B5-456D-8982-4C8A8E7EE686}"/>
              </a:ext>
            </a:extLst>
          </p:cNvPr>
          <p:cNvSpPr>
            <a:spLocks noGrp="1"/>
          </p:cNvSpPr>
          <p:nvPr>
            <p:ph type="body" sz="quarter" idx="22" hasCustomPrompt="1"/>
          </p:nvPr>
        </p:nvSpPr>
        <p:spPr>
          <a:xfrm>
            <a:off x="8551543" y="3778623"/>
            <a:ext cx="2667000" cy="1558104"/>
          </a:xfrm>
          <a:prstGeom prst="rect">
            <a:avLst/>
          </a:prstGeom>
        </p:spPr>
        <p:txBody>
          <a:bodyPr anchor="t">
            <a:noAutofit/>
          </a:bodyPr>
          <a:lstStyle>
            <a:lvl1pPr marL="0" indent="0" algn="ctr">
              <a:lnSpc>
                <a:spcPct val="125000"/>
              </a:lnSpc>
              <a:spcBef>
                <a:spcPts val="0"/>
              </a:spcBef>
              <a:buNone/>
              <a:defRPr sz="1400" cap="none" spc="100" baseline="0">
                <a:solidFill>
                  <a:schemeClr val="tx1"/>
                </a:solidFill>
                <a:latin typeface="+mn-lt"/>
              </a:defRPr>
            </a:lvl1pPr>
          </a:lstStyle>
          <a:p>
            <a:pPr lvl="0"/>
            <a:r>
              <a:rPr lang="en-US"/>
              <a:t>Click to add text</a:t>
            </a:r>
          </a:p>
        </p:txBody>
      </p:sp>
      <p:sp>
        <p:nvSpPr>
          <p:cNvPr id="10" name="Title 9">
            <a:extLst>
              <a:ext uri="{FF2B5EF4-FFF2-40B4-BE49-F238E27FC236}">
                <a16:creationId xmlns:a16="http://schemas.microsoft.com/office/drawing/2014/main" id="{8CDC00CA-B925-48D9-91B3-A79A59C280A1}"/>
              </a:ext>
            </a:extLst>
          </p:cNvPr>
          <p:cNvSpPr>
            <a:spLocks noGrp="1"/>
          </p:cNvSpPr>
          <p:nvPr>
            <p:ph type="title" hasCustomPrompt="1"/>
          </p:nvPr>
        </p:nvSpPr>
        <p:spPr>
          <a:xfrm>
            <a:off x="3181350" y="671807"/>
            <a:ext cx="5829300" cy="639192"/>
          </a:xfrm>
        </p:spPr>
        <p:txBody>
          <a:bodyPr/>
          <a:lstStyle>
            <a:lvl1pPr algn="ctr">
              <a:defRPr/>
            </a:lvl1pPr>
          </a:lstStyle>
          <a:p>
            <a:r>
              <a:rPr lang="en-US" dirty="0"/>
              <a:t>Click to add title</a:t>
            </a:r>
          </a:p>
        </p:txBody>
      </p:sp>
    </p:spTree>
    <p:extLst>
      <p:ext uri="{BB962C8B-B14F-4D97-AF65-F5344CB8AC3E}">
        <p14:creationId xmlns:p14="http://schemas.microsoft.com/office/powerpoint/2010/main" val="49746386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raction">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DC336D74-17F7-4684-B610-18AB1682D138}"/>
              </a:ext>
            </a:extLst>
          </p:cNvPr>
          <p:cNvSpPr>
            <a:spLocks noGrp="1"/>
          </p:cNvSpPr>
          <p:nvPr>
            <p:ph type="dt" sz="half" idx="10"/>
          </p:nvPr>
        </p:nvSpPr>
        <p:spPr/>
        <p:txBody>
          <a:bodyPr>
            <a:noAutofit/>
          </a:bodyPr>
          <a:lstStyle/>
          <a:p>
            <a:r>
              <a:rPr lang="en-US" dirty="0"/>
              <a:t>8/03/20XX</a:t>
            </a:r>
          </a:p>
        </p:txBody>
      </p:sp>
      <p:sp>
        <p:nvSpPr>
          <p:cNvPr id="4" name="Footer Placeholder 3">
            <a:extLst>
              <a:ext uri="{FF2B5EF4-FFF2-40B4-BE49-F238E27FC236}">
                <a16:creationId xmlns:a16="http://schemas.microsoft.com/office/drawing/2014/main" id="{AB1FBB6F-A08B-41AD-8AD2-DC5AE674EE23}"/>
              </a:ext>
            </a:extLst>
          </p:cNvPr>
          <p:cNvSpPr>
            <a:spLocks noGrp="1"/>
          </p:cNvSpPr>
          <p:nvPr>
            <p:ph type="ftr" sz="quarter" idx="11"/>
          </p:nvPr>
        </p:nvSpPr>
        <p:spPr/>
        <p:txBody>
          <a:bodyPr>
            <a:noAutofit/>
          </a:bodyPr>
          <a:lstStyle/>
          <a:p>
            <a:r>
              <a:rPr lang="en-US" dirty="0"/>
              <a:t>PITCH DECK</a:t>
            </a:r>
          </a:p>
        </p:txBody>
      </p:sp>
      <p:sp>
        <p:nvSpPr>
          <p:cNvPr id="5" name="Slide Number Placeholder 4">
            <a:extLst>
              <a:ext uri="{FF2B5EF4-FFF2-40B4-BE49-F238E27FC236}">
                <a16:creationId xmlns:a16="http://schemas.microsoft.com/office/drawing/2014/main" id="{5BFA4285-BB73-4E13-BBDF-3F14D2AD95BA}"/>
              </a:ext>
            </a:extLst>
          </p:cNvPr>
          <p:cNvSpPr>
            <a:spLocks noGrp="1"/>
          </p:cNvSpPr>
          <p:nvPr>
            <p:ph type="sldNum" sz="quarter" idx="12"/>
          </p:nvPr>
        </p:nvSpPr>
        <p:spPr/>
        <p:txBody>
          <a:bodyPr>
            <a:noAutofit/>
          </a:bodyPr>
          <a:lstStyle/>
          <a:p>
            <a:fld id="{BF860B6F-2FE3-4DE6-9496-980E987E7466}" type="slidenum">
              <a:rPr lang="en-US" smtClean="0"/>
              <a:pPr/>
              <a:t>‹#›</a:t>
            </a:fld>
            <a:endParaRPr lang="en-US" dirty="0"/>
          </a:p>
        </p:txBody>
      </p:sp>
      <p:sp>
        <p:nvSpPr>
          <p:cNvPr id="8" name="Text Placeholder 10">
            <a:extLst>
              <a:ext uri="{FF2B5EF4-FFF2-40B4-BE49-F238E27FC236}">
                <a16:creationId xmlns:a16="http://schemas.microsoft.com/office/drawing/2014/main" id="{6F28238E-356F-43CD-AA8F-3BC1FA26B6E7}"/>
              </a:ext>
            </a:extLst>
          </p:cNvPr>
          <p:cNvSpPr>
            <a:spLocks noGrp="1"/>
          </p:cNvSpPr>
          <p:nvPr>
            <p:ph type="body" sz="quarter" idx="16" hasCustomPrompt="1"/>
          </p:nvPr>
        </p:nvSpPr>
        <p:spPr>
          <a:xfrm>
            <a:off x="827900" y="1172060"/>
            <a:ext cx="5829300" cy="537864"/>
          </a:xfrm>
          <a:prstGeom prst="rect">
            <a:avLst/>
          </a:prstGeom>
        </p:spPr>
        <p:txBody>
          <a:bodyPr anchor="t">
            <a:noAutofit/>
          </a:bodyPr>
          <a:lstStyle>
            <a:lvl1pPr marL="0" indent="0" algn="l">
              <a:lnSpc>
                <a:spcPct val="125000"/>
              </a:lnSpc>
              <a:spcBef>
                <a:spcPts val="0"/>
              </a:spcBef>
              <a:buNone/>
              <a:defRPr sz="2000" cap="none" spc="100" baseline="0">
                <a:solidFill>
                  <a:schemeClr val="tx1"/>
                </a:solidFill>
                <a:latin typeface="Seaford" panose="020B0502030303020204" pitchFamily="34" charset="0"/>
              </a:defRPr>
            </a:lvl1pPr>
          </a:lstStyle>
          <a:p>
            <a:pPr lvl="0"/>
            <a:r>
              <a:rPr lang="en-US"/>
              <a:t>Click to add text</a:t>
            </a:r>
          </a:p>
        </p:txBody>
      </p:sp>
      <p:sp>
        <p:nvSpPr>
          <p:cNvPr id="36" name="Text Placeholder 10">
            <a:extLst>
              <a:ext uri="{FF2B5EF4-FFF2-40B4-BE49-F238E27FC236}">
                <a16:creationId xmlns:a16="http://schemas.microsoft.com/office/drawing/2014/main" id="{050BF9B7-44D3-43B3-8650-0E38FB9F8025}"/>
              </a:ext>
            </a:extLst>
          </p:cNvPr>
          <p:cNvSpPr>
            <a:spLocks noGrp="1"/>
          </p:cNvSpPr>
          <p:nvPr>
            <p:ph type="body" sz="quarter" idx="25" hasCustomPrompt="1"/>
          </p:nvPr>
        </p:nvSpPr>
        <p:spPr>
          <a:xfrm>
            <a:off x="6785497" y="2172381"/>
            <a:ext cx="4487220" cy="448769"/>
          </a:xfrm>
          <a:prstGeom prst="rect">
            <a:avLst/>
          </a:prstGeom>
        </p:spPr>
        <p:txBody>
          <a:bodyPr>
            <a:noAutofit/>
          </a:bodyPr>
          <a:lstStyle>
            <a:lvl1pPr marL="0" indent="0" algn="ctr">
              <a:buNone/>
              <a:defRPr sz="1800" cap="none" spc="200" baseline="0">
                <a:solidFill>
                  <a:schemeClr val="tx2"/>
                </a:solidFill>
                <a:latin typeface="+mj-lt"/>
              </a:defRPr>
            </a:lvl1pPr>
          </a:lstStyle>
          <a:p>
            <a:pPr lvl="0"/>
            <a:r>
              <a:rPr lang="en-US"/>
              <a:t>Click to add title</a:t>
            </a:r>
          </a:p>
        </p:txBody>
      </p:sp>
      <p:sp>
        <p:nvSpPr>
          <p:cNvPr id="51" name="Text Placeholder 10">
            <a:extLst>
              <a:ext uri="{FF2B5EF4-FFF2-40B4-BE49-F238E27FC236}">
                <a16:creationId xmlns:a16="http://schemas.microsoft.com/office/drawing/2014/main" id="{00A34C87-263B-4C39-95B1-6A3E78FC480B}"/>
              </a:ext>
            </a:extLst>
          </p:cNvPr>
          <p:cNvSpPr>
            <a:spLocks noGrp="1"/>
          </p:cNvSpPr>
          <p:nvPr>
            <p:ph type="body" sz="quarter" idx="34" hasCustomPrompt="1"/>
          </p:nvPr>
        </p:nvSpPr>
        <p:spPr>
          <a:xfrm>
            <a:off x="910838" y="2172381"/>
            <a:ext cx="5007023" cy="448769"/>
          </a:xfrm>
          <a:prstGeom prst="rect">
            <a:avLst/>
          </a:prstGeom>
        </p:spPr>
        <p:txBody>
          <a:bodyPr>
            <a:noAutofit/>
          </a:bodyPr>
          <a:lstStyle>
            <a:lvl1pPr marL="0" indent="0" algn="ctr">
              <a:buNone/>
              <a:defRPr sz="1800" cap="none" spc="200" baseline="0">
                <a:solidFill>
                  <a:schemeClr val="tx2"/>
                </a:solidFill>
                <a:latin typeface="+mj-lt"/>
              </a:defRPr>
            </a:lvl1pPr>
          </a:lstStyle>
          <a:p>
            <a:pPr lvl="0"/>
            <a:r>
              <a:rPr lang="en-US"/>
              <a:t>Click to add title</a:t>
            </a:r>
          </a:p>
        </p:txBody>
      </p:sp>
      <p:sp>
        <p:nvSpPr>
          <p:cNvPr id="10" name="Content Placeholder 9">
            <a:extLst>
              <a:ext uri="{FF2B5EF4-FFF2-40B4-BE49-F238E27FC236}">
                <a16:creationId xmlns:a16="http://schemas.microsoft.com/office/drawing/2014/main" id="{38FDE5E1-CA4F-47D6-B408-560DFA59D301}"/>
              </a:ext>
            </a:extLst>
          </p:cNvPr>
          <p:cNvSpPr>
            <a:spLocks noGrp="1"/>
          </p:cNvSpPr>
          <p:nvPr>
            <p:ph sz="quarter" idx="37"/>
          </p:nvPr>
        </p:nvSpPr>
        <p:spPr>
          <a:xfrm>
            <a:off x="906463" y="2752724"/>
            <a:ext cx="5007022" cy="3292475"/>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3" name="Content Placeholder 9">
            <a:extLst>
              <a:ext uri="{FF2B5EF4-FFF2-40B4-BE49-F238E27FC236}">
                <a16:creationId xmlns:a16="http://schemas.microsoft.com/office/drawing/2014/main" id="{E8933B94-68E9-4F8A-95B3-C8A867B06FF5}"/>
              </a:ext>
            </a:extLst>
          </p:cNvPr>
          <p:cNvSpPr>
            <a:spLocks noGrp="1"/>
          </p:cNvSpPr>
          <p:nvPr>
            <p:ph sz="quarter" idx="38"/>
          </p:nvPr>
        </p:nvSpPr>
        <p:spPr>
          <a:xfrm>
            <a:off x="6785497" y="2747768"/>
            <a:ext cx="4500041" cy="3292475"/>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itle 10">
            <a:extLst>
              <a:ext uri="{FF2B5EF4-FFF2-40B4-BE49-F238E27FC236}">
                <a16:creationId xmlns:a16="http://schemas.microsoft.com/office/drawing/2014/main" id="{9997C22C-C02E-4D5D-866A-A163E2B47034}"/>
              </a:ext>
            </a:extLst>
          </p:cNvPr>
          <p:cNvSpPr>
            <a:spLocks noGrp="1"/>
          </p:cNvSpPr>
          <p:nvPr>
            <p:ph type="title" hasCustomPrompt="1"/>
          </p:nvPr>
        </p:nvSpPr>
        <p:spPr>
          <a:xfrm>
            <a:off x="827900" y="671808"/>
            <a:ext cx="5829300" cy="639192"/>
          </a:xfrm>
        </p:spPr>
        <p:txBody>
          <a:bodyPr/>
          <a:lstStyle>
            <a:lvl1pPr>
              <a:defRPr/>
            </a:lvl1pPr>
          </a:lstStyle>
          <a:p>
            <a:r>
              <a:rPr lang="en-US" dirty="0"/>
              <a:t>Click to add title</a:t>
            </a:r>
          </a:p>
        </p:txBody>
      </p:sp>
    </p:spTree>
    <p:extLst>
      <p:ext uri="{BB962C8B-B14F-4D97-AF65-F5344CB8AC3E}">
        <p14:creationId xmlns:p14="http://schemas.microsoft.com/office/powerpoint/2010/main" val="39678594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Year Action Plan">
    <p:spTree>
      <p:nvGrpSpPr>
        <p:cNvPr id="1" name=""/>
        <p:cNvGrpSpPr/>
        <p:nvPr/>
      </p:nvGrpSpPr>
      <p:grpSpPr>
        <a:xfrm>
          <a:off x="0" y="0"/>
          <a:ext cx="0" cy="0"/>
          <a:chOff x="0" y="0"/>
          <a:chExt cx="0" cy="0"/>
        </a:xfrm>
      </p:grpSpPr>
      <p:sp>
        <p:nvSpPr>
          <p:cNvPr id="100" name="Rectangle 99">
            <a:extLst>
              <a:ext uri="{FF2B5EF4-FFF2-40B4-BE49-F238E27FC236}">
                <a16:creationId xmlns:a16="http://schemas.microsoft.com/office/drawing/2014/main" id="{9A6EC546-1FDF-48B1-BB0F-4069A4AF6B46}"/>
              </a:ext>
            </a:extLst>
          </p:cNvPr>
          <p:cNvSpPr/>
          <p:nvPr userDrawn="1"/>
        </p:nvSpPr>
        <p:spPr>
          <a:xfrm rot="5400000">
            <a:off x="1338026" y="-868210"/>
            <a:ext cx="972645" cy="3647654"/>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 name="Date Placeholder 2">
            <a:extLst>
              <a:ext uri="{FF2B5EF4-FFF2-40B4-BE49-F238E27FC236}">
                <a16:creationId xmlns:a16="http://schemas.microsoft.com/office/drawing/2014/main" id="{8F8787A3-6FE4-43A8-B38B-0F6A2EF11D64}"/>
              </a:ext>
            </a:extLst>
          </p:cNvPr>
          <p:cNvSpPr>
            <a:spLocks noGrp="1"/>
          </p:cNvSpPr>
          <p:nvPr>
            <p:ph type="dt" sz="half" idx="10"/>
          </p:nvPr>
        </p:nvSpPr>
        <p:spPr/>
        <p:txBody>
          <a:bodyPr>
            <a:noAutofit/>
          </a:bodyPr>
          <a:lstStyle/>
          <a:p>
            <a:r>
              <a:rPr lang="en-US" dirty="0"/>
              <a:t>8/03/20XX</a:t>
            </a:r>
          </a:p>
        </p:txBody>
      </p:sp>
      <p:sp>
        <p:nvSpPr>
          <p:cNvPr id="4" name="Footer Placeholder 3">
            <a:extLst>
              <a:ext uri="{FF2B5EF4-FFF2-40B4-BE49-F238E27FC236}">
                <a16:creationId xmlns:a16="http://schemas.microsoft.com/office/drawing/2014/main" id="{D1DE0A1E-0F1E-4FFE-B209-3D9679190548}"/>
              </a:ext>
            </a:extLst>
          </p:cNvPr>
          <p:cNvSpPr>
            <a:spLocks noGrp="1"/>
          </p:cNvSpPr>
          <p:nvPr>
            <p:ph type="ftr" sz="quarter" idx="11"/>
          </p:nvPr>
        </p:nvSpPr>
        <p:spPr/>
        <p:txBody>
          <a:bodyPr>
            <a:noAutofit/>
          </a:bodyPr>
          <a:lstStyle/>
          <a:p>
            <a:r>
              <a:rPr lang="en-US" dirty="0"/>
              <a:t>PITCH DECK</a:t>
            </a:r>
          </a:p>
        </p:txBody>
      </p:sp>
      <p:sp>
        <p:nvSpPr>
          <p:cNvPr id="5" name="Slide Number Placeholder 4">
            <a:extLst>
              <a:ext uri="{FF2B5EF4-FFF2-40B4-BE49-F238E27FC236}">
                <a16:creationId xmlns:a16="http://schemas.microsoft.com/office/drawing/2014/main" id="{A8999867-6933-40F9-BEA0-F30FA6975498}"/>
              </a:ext>
            </a:extLst>
          </p:cNvPr>
          <p:cNvSpPr>
            <a:spLocks noGrp="1"/>
          </p:cNvSpPr>
          <p:nvPr>
            <p:ph type="sldNum" sz="quarter" idx="12"/>
          </p:nvPr>
        </p:nvSpPr>
        <p:spPr/>
        <p:txBody>
          <a:bodyPr>
            <a:noAutofit/>
          </a:bodyPr>
          <a:lstStyle/>
          <a:p>
            <a:fld id="{BF860B6F-2FE3-4DE6-9496-980E987E7466}" type="slidenum">
              <a:rPr lang="en-US" smtClean="0"/>
              <a:pPr/>
              <a:t>‹#›</a:t>
            </a:fld>
            <a:endParaRPr lang="en-US" dirty="0"/>
          </a:p>
        </p:txBody>
      </p:sp>
      <p:sp>
        <p:nvSpPr>
          <p:cNvPr id="16" name="Text Placeholder 14">
            <a:extLst>
              <a:ext uri="{FF2B5EF4-FFF2-40B4-BE49-F238E27FC236}">
                <a16:creationId xmlns:a16="http://schemas.microsoft.com/office/drawing/2014/main" id="{00E72126-EBC8-4AA7-AA53-38A15FDEC6E3}"/>
              </a:ext>
            </a:extLst>
          </p:cNvPr>
          <p:cNvSpPr>
            <a:spLocks noGrp="1"/>
          </p:cNvSpPr>
          <p:nvPr>
            <p:ph type="body" sz="quarter" idx="17" hasCustomPrompt="1"/>
          </p:nvPr>
        </p:nvSpPr>
        <p:spPr>
          <a:xfrm>
            <a:off x="1712346" y="3170170"/>
            <a:ext cx="495300" cy="652276"/>
          </a:xfrm>
          <a:prstGeom prst="rect">
            <a:avLst/>
          </a:prstGeom>
        </p:spPr>
        <p:txBody>
          <a:bodyPr>
            <a:noAutofit/>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17" name="Text Placeholder 14">
            <a:extLst>
              <a:ext uri="{FF2B5EF4-FFF2-40B4-BE49-F238E27FC236}">
                <a16:creationId xmlns:a16="http://schemas.microsoft.com/office/drawing/2014/main" id="{C44CA5E4-4215-49A0-86F5-2C4847D87E61}"/>
              </a:ext>
            </a:extLst>
          </p:cNvPr>
          <p:cNvSpPr>
            <a:spLocks noGrp="1"/>
          </p:cNvSpPr>
          <p:nvPr>
            <p:ph type="body" sz="quarter" idx="18" hasCustomPrompt="1"/>
          </p:nvPr>
        </p:nvSpPr>
        <p:spPr>
          <a:xfrm>
            <a:off x="2501761" y="3170170"/>
            <a:ext cx="495300" cy="652276"/>
          </a:xfrm>
          <a:prstGeom prst="rect">
            <a:avLst/>
          </a:prstGeom>
        </p:spPr>
        <p:txBody>
          <a:bodyPr>
            <a:noAutofit/>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18" name="Text Placeholder 14">
            <a:extLst>
              <a:ext uri="{FF2B5EF4-FFF2-40B4-BE49-F238E27FC236}">
                <a16:creationId xmlns:a16="http://schemas.microsoft.com/office/drawing/2014/main" id="{735C1917-DDF3-4A5B-AEB9-E0FBD98EC516}"/>
              </a:ext>
            </a:extLst>
          </p:cNvPr>
          <p:cNvSpPr>
            <a:spLocks noGrp="1"/>
          </p:cNvSpPr>
          <p:nvPr>
            <p:ph type="body" sz="quarter" idx="19" hasCustomPrompt="1"/>
          </p:nvPr>
        </p:nvSpPr>
        <p:spPr>
          <a:xfrm>
            <a:off x="3291176" y="3170170"/>
            <a:ext cx="495300" cy="652276"/>
          </a:xfrm>
          <a:prstGeom prst="rect">
            <a:avLst/>
          </a:prstGeom>
        </p:spPr>
        <p:txBody>
          <a:bodyPr>
            <a:noAutofit/>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19" name="Text Placeholder 14">
            <a:extLst>
              <a:ext uri="{FF2B5EF4-FFF2-40B4-BE49-F238E27FC236}">
                <a16:creationId xmlns:a16="http://schemas.microsoft.com/office/drawing/2014/main" id="{D0FF36A3-BF35-4A36-ADAB-547CA8CAED9F}"/>
              </a:ext>
            </a:extLst>
          </p:cNvPr>
          <p:cNvSpPr>
            <a:spLocks noGrp="1"/>
          </p:cNvSpPr>
          <p:nvPr>
            <p:ph type="body" sz="quarter" idx="20" hasCustomPrompt="1"/>
          </p:nvPr>
        </p:nvSpPr>
        <p:spPr>
          <a:xfrm>
            <a:off x="4080591" y="3170170"/>
            <a:ext cx="495300" cy="652276"/>
          </a:xfrm>
          <a:prstGeom prst="rect">
            <a:avLst/>
          </a:prstGeom>
        </p:spPr>
        <p:txBody>
          <a:bodyPr>
            <a:noAutofit/>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20" name="Text Placeholder 14">
            <a:extLst>
              <a:ext uri="{FF2B5EF4-FFF2-40B4-BE49-F238E27FC236}">
                <a16:creationId xmlns:a16="http://schemas.microsoft.com/office/drawing/2014/main" id="{3BE85149-0E6D-4CDC-82B6-EF6894D9C904}"/>
              </a:ext>
            </a:extLst>
          </p:cNvPr>
          <p:cNvSpPr>
            <a:spLocks noGrp="1"/>
          </p:cNvSpPr>
          <p:nvPr>
            <p:ph type="body" sz="quarter" idx="21" hasCustomPrompt="1"/>
          </p:nvPr>
        </p:nvSpPr>
        <p:spPr>
          <a:xfrm>
            <a:off x="4810807" y="3170170"/>
            <a:ext cx="615310" cy="652276"/>
          </a:xfrm>
          <a:prstGeom prst="rect">
            <a:avLst/>
          </a:prstGeom>
        </p:spPr>
        <p:txBody>
          <a:bodyPr>
            <a:noAutofit/>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21" name="Text Placeholder 14">
            <a:extLst>
              <a:ext uri="{FF2B5EF4-FFF2-40B4-BE49-F238E27FC236}">
                <a16:creationId xmlns:a16="http://schemas.microsoft.com/office/drawing/2014/main" id="{66E8B6B5-41D1-4EC9-84EF-1989A504B7D6}"/>
              </a:ext>
            </a:extLst>
          </p:cNvPr>
          <p:cNvSpPr>
            <a:spLocks noGrp="1"/>
          </p:cNvSpPr>
          <p:nvPr>
            <p:ph type="body" sz="quarter" idx="22" hasCustomPrompt="1"/>
          </p:nvPr>
        </p:nvSpPr>
        <p:spPr>
          <a:xfrm>
            <a:off x="5659421" y="3170170"/>
            <a:ext cx="495300" cy="652276"/>
          </a:xfrm>
          <a:prstGeom prst="rect">
            <a:avLst/>
          </a:prstGeom>
        </p:spPr>
        <p:txBody>
          <a:bodyPr>
            <a:noAutofit/>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22" name="Text Placeholder 14">
            <a:extLst>
              <a:ext uri="{FF2B5EF4-FFF2-40B4-BE49-F238E27FC236}">
                <a16:creationId xmlns:a16="http://schemas.microsoft.com/office/drawing/2014/main" id="{0F13F401-A13F-4EF3-88FC-D517D7F7BA55}"/>
              </a:ext>
            </a:extLst>
          </p:cNvPr>
          <p:cNvSpPr>
            <a:spLocks noGrp="1"/>
          </p:cNvSpPr>
          <p:nvPr>
            <p:ph type="body" sz="quarter" idx="23" hasCustomPrompt="1"/>
          </p:nvPr>
        </p:nvSpPr>
        <p:spPr>
          <a:xfrm>
            <a:off x="6448836" y="3170170"/>
            <a:ext cx="495300" cy="652276"/>
          </a:xfrm>
          <a:prstGeom prst="rect">
            <a:avLst/>
          </a:prstGeom>
        </p:spPr>
        <p:txBody>
          <a:bodyPr>
            <a:noAutofit/>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23" name="Text Placeholder 14">
            <a:extLst>
              <a:ext uri="{FF2B5EF4-FFF2-40B4-BE49-F238E27FC236}">
                <a16:creationId xmlns:a16="http://schemas.microsoft.com/office/drawing/2014/main" id="{94639D5D-D529-4EF5-9EF8-8C9B3715A28E}"/>
              </a:ext>
            </a:extLst>
          </p:cNvPr>
          <p:cNvSpPr>
            <a:spLocks noGrp="1"/>
          </p:cNvSpPr>
          <p:nvPr>
            <p:ph type="body" sz="quarter" idx="24" hasCustomPrompt="1"/>
          </p:nvPr>
        </p:nvSpPr>
        <p:spPr>
          <a:xfrm>
            <a:off x="7238251" y="3170170"/>
            <a:ext cx="495300" cy="652276"/>
          </a:xfrm>
          <a:prstGeom prst="rect">
            <a:avLst/>
          </a:prstGeom>
        </p:spPr>
        <p:txBody>
          <a:bodyPr>
            <a:noAutofit/>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24" name="Text Placeholder 14">
            <a:extLst>
              <a:ext uri="{FF2B5EF4-FFF2-40B4-BE49-F238E27FC236}">
                <a16:creationId xmlns:a16="http://schemas.microsoft.com/office/drawing/2014/main" id="{45E22B01-C64B-4A03-9118-68BCAECC32FA}"/>
              </a:ext>
            </a:extLst>
          </p:cNvPr>
          <p:cNvSpPr>
            <a:spLocks noGrp="1"/>
          </p:cNvSpPr>
          <p:nvPr>
            <p:ph type="body" sz="quarter" idx="25" hasCustomPrompt="1"/>
          </p:nvPr>
        </p:nvSpPr>
        <p:spPr>
          <a:xfrm>
            <a:off x="8027666" y="3170170"/>
            <a:ext cx="495300" cy="652276"/>
          </a:xfrm>
          <a:prstGeom prst="rect">
            <a:avLst/>
          </a:prstGeom>
        </p:spPr>
        <p:txBody>
          <a:bodyPr>
            <a:noAutofit/>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25" name="Text Placeholder 14">
            <a:extLst>
              <a:ext uri="{FF2B5EF4-FFF2-40B4-BE49-F238E27FC236}">
                <a16:creationId xmlns:a16="http://schemas.microsoft.com/office/drawing/2014/main" id="{04BA50FF-5CC3-4F90-9AA6-5942DF634BAB}"/>
              </a:ext>
            </a:extLst>
          </p:cNvPr>
          <p:cNvSpPr>
            <a:spLocks noGrp="1"/>
          </p:cNvSpPr>
          <p:nvPr>
            <p:ph type="body" sz="quarter" idx="26" hasCustomPrompt="1"/>
          </p:nvPr>
        </p:nvSpPr>
        <p:spPr>
          <a:xfrm>
            <a:off x="8817081" y="3170170"/>
            <a:ext cx="495300" cy="652276"/>
          </a:xfrm>
          <a:prstGeom prst="rect">
            <a:avLst/>
          </a:prstGeom>
        </p:spPr>
        <p:txBody>
          <a:bodyPr>
            <a:noAutofit/>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26" name="Text Placeholder 14">
            <a:extLst>
              <a:ext uri="{FF2B5EF4-FFF2-40B4-BE49-F238E27FC236}">
                <a16:creationId xmlns:a16="http://schemas.microsoft.com/office/drawing/2014/main" id="{5B3EEE7C-67C5-49ED-A602-F8E162B21AA6}"/>
              </a:ext>
            </a:extLst>
          </p:cNvPr>
          <p:cNvSpPr>
            <a:spLocks noGrp="1"/>
          </p:cNvSpPr>
          <p:nvPr>
            <p:ph type="body" sz="quarter" idx="27" hasCustomPrompt="1"/>
          </p:nvPr>
        </p:nvSpPr>
        <p:spPr>
          <a:xfrm>
            <a:off x="9606496" y="3170170"/>
            <a:ext cx="495300" cy="652276"/>
          </a:xfrm>
          <a:prstGeom prst="rect">
            <a:avLst/>
          </a:prstGeom>
        </p:spPr>
        <p:txBody>
          <a:bodyPr>
            <a:noAutofit/>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27" name="Text Placeholder 14">
            <a:extLst>
              <a:ext uri="{FF2B5EF4-FFF2-40B4-BE49-F238E27FC236}">
                <a16:creationId xmlns:a16="http://schemas.microsoft.com/office/drawing/2014/main" id="{EE91B34F-5506-49A1-8594-9259C64066FA}"/>
              </a:ext>
            </a:extLst>
          </p:cNvPr>
          <p:cNvSpPr>
            <a:spLocks noGrp="1"/>
          </p:cNvSpPr>
          <p:nvPr>
            <p:ph type="body" sz="quarter" idx="28" hasCustomPrompt="1"/>
          </p:nvPr>
        </p:nvSpPr>
        <p:spPr>
          <a:xfrm>
            <a:off x="10395907" y="3170170"/>
            <a:ext cx="495300" cy="652276"/>
          </a:xfrm>
          <a:prstGeom prst="rect">
            <a:avLst/>
          </a:prstGeom>
        </p:spPr>
        <p:txBody>
          <a:bodyPr>
            <a:noAutofit/>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28" name="Text Placeholder 14">
            <a:extLst>
              <a:ext uri="{FF2B5EF4-FFF2-40B4-BE49-F238E27FC236}">
                <a16:creationId xmlns:a16="http://schemas.microsoft.com/office/drawing/2014/main" id="{6A7D7592-A438-4BE7-82A5-188EF3B7021B}"/>
              </a:ext>
            </a:extLst>
          </p:cNvPr>
          <p:cNvSpPr>
            <a:spLocks noGrp="1"/>
          </p:cNvSpPr>
          <p:nvPr>
            <p:ph type="body" sz="quarter" idx="29" hasCustomPrompt="1"/>
          </p:nvPr>
        </p:nvSpPr>
        <p:spPr>
          <a:xfrm>
            <a:off x="1712346" y="4871997"/>
            <a:ext cx="495300" cy="652272"/>
          </a:xfrm>
          <a:prstGeom prst="rect">
            <a:avLst/>
          </a:prstGeom>
        </p:spPr>
        <p:txBody>
          <a:bodyPr>
            <a:noAutofit/>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29" name="Text Placeholder 14">
            <a:extLst>
              <a:ext uri="{FF2B5EF4-FFF2-40B4-BE49-F238E27FC236}">
                <a16:creationId xmlns:a16="http://schemas.microsoft.com/office/drawing/2014/main" id="{70F1DE9A-9607-4D77-B1CA-EA7A15A4CACA}"/>
              </a:ext>
            </a:extLst>
          </p:cNvPr>
          <p:cNvSpPr>
            <a:spLocks noGrp="1"/>
          </p:cNvSpPr>
          <p:nvPr>
            <p:ph type="body" sz="quarter" idx="30" hasCustomPrompt="1"/>
          </p:nvPr>
        </p:nvSpPr>
        <p:spPr>
          <a:xfrm>
            <a:off x="2501761" y="4871997"/>
            <a:ext cx="495300" cy="652272"/>
          </a:xfrm>
          <a:prstGeom prst="rect">
            <a:avLst/>
          </a:prstGeom>
        </p:spPr>
        <p:txBody>
          <a:bodyPr>
            <a:noAutofit/>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30" name="Text Placeholder 14">
            <a:extLst>
              <a:ext uri="{FF2B5EF4-FFF2-40B4-BE49-F238E27FC236}">
                <a16:creationId xmlns:a16="http://schemas.microsoft.com/office/drawing/2014/main" id="{FE726AB2-7D79-4CF4-ACA3-327A065CAA16}"/>
              </a:ext>
            </a:extLst>
          </p:cNvPr>
          <p:cNvSpPr>
            <a:spLocks noGrp="1"/>
          </p:cNvSpPr>
          <p:nvPr>
            <p:ph type="body" sz="quarter" idx="31" hasCustomPrompt="1"/>
          </p:nvPr>
        </p:nvSpPr>
        <p:spPr>
          <a:xfrm>
            <a:off x="3291176" y="4871997"/>
            <a:ext cx="495300" cy="652272"/>
          </a:xfrm>
          <a:prstGeom prst="rect">
            <a:avLst/>
          </a:prstGeom>
        </p:spPr>
        <p:txBody>
          <a:bodyPr>
            <a:noAutofit/>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31" name="Text Placeholder 14">
            <a:extLst>
              <a:ext uri="{FF2B5EF4-FFF2-40B4-BE49-F238E27FC236}">
                <a16:creationId xmlns:a16="http://schemas.microsoft.com/office/drawing/2014/main" id="{07991841-3C5D-4E23-ACEF-AC0C7BA2866F}"/>
              </a:ext>
            </a:extLst>
          </p:cNvPr>
          <p:cNvSpPr>
            <a:spLocks noGrp="1"/>
          </p:cNvSpPr>
          <p:nvPr>
            <p:ph type="body" sz="quarter" idx="32" hasCustomPrompt="1"/>
          </p:nvPr>
        </p:nvSpPr>
        <p:spPr>
          <a:xfrm>
            <a:off x="4080591" y="4871997"/>
            <a:ext cx="495300" cy="652272"/>
          </a:xfrm>
          <a:prstGeom prst="rect">
            <a:avLst/>
          </a:prstGeom>
        </p:spPr>
        <p:txBody>
          <a:bodyPr>
            <a:noAutofit/>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32" name="Text Placeholder 14">
            <a:extLst>
              <a:ext uri="{FF2B5EF4-FFF2-40B4-BE49-F238E27FC236}">
                <a16:creationId xmlns:a16="http://schemas.microsoft.com/office/drawing/2014/main" id="{E827F407-DC92-4E39-85F3-56B3405B23A9}"/>
              </a:ext>
            </a:extLst>
          </p:cNvPr>
          <p:cNvSpPr>
            <a:spLocks noGrp="1"/>
          </p:cNvSpPr>
          <p:nvPr>
            <p:ph type="body" sz="quarter" idx="33" hasCustomPrompt="1"/>
          </p:nvPr>
        </p:nvSpPr>
        <p:spPr>
          <a:xfrm>
            <a:off x="4810807" y="4871997"/>
            <a:ext cx="615310" cy="652272"/>
          </a:xfrm>
          <a:prstGeom prst="rect">
            <a:avLst/>
          </a:prstGeom>
        </p:spPr>
        <p:txBody>
          <a:bodyPr>
            <a:noAutofit/>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33" name="Text Placeholder 14">
            <a:extLst>
              <a:ext uri="{FF2B5EF4-FFF2-40B4-BE49-F238E27FC236}">
                <a16:creationId xmlns:a16="http://schemas.microsoft.com/office/drawing/2014/main" id="{ADBEC4B1-A92B-4923-B3C2-44570B971C86}"/>
              </a:ext>
            </a:extLst>
          </p:cNvPr>
          <p:cNvSpPr>
            <a:spLocks noGrp="1"/>
          </p:cNvSpPr>
          <p:nvPr>
            <p:ph type="body" sz="quarter" idx="34" hasCustomPrompt="1"/>
          </p:nvPr>
        </p:nvSpPr>
        <p:spPr>
          <a:xfrm>
            <a:off x="5659421" y="4871997"/>
            <a:ext cx="495300" cy="652272"/>
          </a:xfrm>
          <a:prstGeom prst="rect">
            <a:avLst/>
          </a:prstGeom>
        </p:spPr>
        <p:txBody>
          <a:bodyPr>
            <a:noAutofit/>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34" name="Text Placeholder 14">
            <a:extLst>
              <a:ext uri="{FF2B5EF4-FFF2-40B4-BE49-F238E27FC236}">
                <a16:creationId xmlns:a16="http://schemas.microsoft.com/office/drawing/2014/main" id="{32CD6E05-4E76-4ADF-9FC8-4321B2B9600C}"/>
              </a:ext>
            </a:extLst>
          </p:cNvPr>
          <p:cNvSpPr>
            <a:spLocks noGrp="1"/>
          </p:cNvSpPr>
          <p:nvPr>
            <p:ph type="body" sz="quarter" idx="35" hasCustomPrompt="1"/>
          </p:nvPr>
        </p:nvSpPr>
        <p:spPr>
          <a:xfrm>
            <a:off x="6448836" y="4871997"/>
            <a:ext cx="495300" cy="652272"/>
          </a:xfrm>
          <a:prstGeom prst="rect">
            <a:avLst/>
          </a:prstGeom>
        </p:spPr>
        <p:txBody>
          <a:bodyPr>
            <a:noAutofit/>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35" name="Text Placeholder 14">
            <a:extLst>
              <a:ext uri="{FF2B5EF4-FFF2-40B4-BE49-F238E27FC236}">
                <a16:creationId xmlns:a16="http://schemas.microsoft.com/office/drawing/2014/main" id="{3D40BE94-38F8-48B0-9A42-DA1A41975046}"/>
              </a:ext>
            </a:extLst>
          </p:cNvPr>
          <p:cNvSpPr>
            <a:spLocks noGrp="1"/>
          </p:cNvSpPr>
          <p:nvPr>
            <p:ph type="body" sz="quarter" idx="36" hasCustomPrompt="1"/>
          </p:nvPr>
        </p:nvSpPr>
        <p:spPr>
          <a:xfrm>
            <a:off x="7238251" y="4871997"/>
            <a:ext cx="495300" cy="652272"/>
          </a:xfrm>
          <a:prstGeom prst="rect">
            <a:avLst/>
          </a:prstGeom>
        </p:spPr>
        <p:txBody>
          <a:bodyPr>
            <a:noAutofit/>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36" name="Text Placeholder 14">
            <a:extLst>
              <a:ext uri="{FF2B5EF4-FFF2-40B4-BE49-F238E27FC236}">
                <a16:creationId xmlns:a16="http://schemas.microsoft.com/office/drawing/2014/main" id="{CCFECD0B-5901-4EBC-92AA-3DE8CD1132DF}"/>
              </a:ext>
            </a:extLst>
          </p:cNvPr>
          <p:cNvSpPr>
            <a:spLocks noGrp="1"/>
          </p:cNvSpPr>
          <p:nvPr>
            <p:ph type="body" sz="quarter" idx="37" hasCustomPrompt="1"/>
          </p:nvPr>
        </p:nvSpPr>
        <p:spPr>
          <a:xfrm>
            <a:off x="8027666" y="4871997"/>
            <a:ext cx="495300" cy="652272"/>
          </a:xfrm>
          <a:prstGeom prst="rect">
            <a:avLst/>
          </a:prstGeom>
        </p:spPr>
        <p:txBody>
          <a:bodyPr>
            <a:noAutofit/>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37" name="Text Placeholder 14">
            <a:extLst>
              <a:ext uri="{FF2B5EF4-FFF2-40B4-BE49-F238E27FC236}">
                <a16:creationId xmlns:a16="http://schemas.microsoft.com/office/drawing/2014/main" id="{B173BBB1-992E-4C62-B6EF-38E5859DA795}"/>
              </a:ext>
            </a:extLst>
          </p:cNvPr>
          <p:cNvSpPr>
            <a:spLocks noGrp="1"/>
          </p:cNvSpPr>
          <p:nvPr>
            <p:ph type="body" sz="quarter" idx="38" hasCustomPrompt="1"/>
          </p:nvPr>
        </p:nvSpPr>
        <p:spPr>
          <a:xfrm>
            <a:off x="8817081" y="4871997"/>
            <a:ext cx="495300" cy="652272"/>
          </a:xfrm>
          <a:prstGeom prst="rect">
            <a:avLst/>
          </a:prstGeom>
        </p:spPr>
        <p:txBody>
          <a:bodyPr>
            <a:noAutofit/>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38" name="Text Placeholder 14">
            <a:extLst>
              <a:ext uri="{FF2B5EF4-FFF2-40B4-BE49-F238E27FC236}">
                <a16:creationId xmlns:a16="http://schemas.microsoft.com/office/drawing/2014/main" id="{83639117-6091-4743-897D-3E5F4468CCAE}"/>
              </a:ext>
            </a:extLst>
          </p:cNvPr>
          <p:cNvSpPr>
            <a:spLocks noGrp="1"/>
          </p:cNvSpPr>
          <p:nvPr>
            <p:ph type="body" sz="quarter" idx="39" hasCustomPrompt="1"/>
          </p:nvPr>
        </p:nvSpPr>
        <p:spPr>
          <a:xfrm>
            <a:off x="9606496" y="4871997"/>
            <a:ext cx="495300" cy="652272"/>
          </a:xfrm>
          <a:prstGeom prst="rect">
            <a:avLst/>
          </a:prstGeom>
        </p:spPr>
        <p:txBody>
          <a:bodyPr>
            <a:noAutofit/>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39" name="Text Placeholder 14">
            <a:extLst>
              <a:ext uri="{FF2B5EF4-FFF2-40B4-BE49-F238E27FC236}">
                <a16:creationId xmlns:a16="http://schemas.microsoft.com/office/drawing/2014/main" id="{B7A64542-4E5B-4701-845E-5101F87E1102}"/>
              </a:ext>
            </a:extLst>
          </p:cNvPr>
          <p:cNvSpPr>
            <a:spLocks noGrp="1"/>
          </p:cNvSpPr>
          <p:nvPr>
            <p:ph type="body" sz="quarter" idx="40" hasCustomPrompt="1"/>
          </p:nvPr>
        </p:nvSpPr>
        <p:spPr>
          <a:xfrm>
            <a:off x="10395907" y="4871997"/>
            <a:ext cx="495300" cy="652272"/>
          </a:xfrm>
          <a:prstGeom prst="rect">
            <a:avLst/>
          </a:prstGeom>
        </p:spPr>
        <p:txBody>
          <a:bodyPr>
            <a:noAutofit/>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52" name="Text Placeholder 14">
            <a:extLst>
              <a:ext uri="{FF2B5EF4-FFF2-40B4-BE49-F238E27FC236}">
                <a16:creationId xmlns:a16="http://schemas.microsoft.com/office/drawing/2014/main" id="{0F74B4EA-4966-4ABC-8DFD-01157881B81B}"/>
              </a:ext>
            </a:extLst>
          </p:cNvPr>
          <p:cNvSpPr>
            <a:spLocks noGrp="1"/>
          </p:cNvSpPr>
          <p:nvPr>
            <p:ph type="body" sz="quarter" idx="41" hasCustomPrompt="1"/>
          </p:nvPr>
        </p:nvSpPr>
        <p:spPr>
          <a:xfrm>
            <a:off x="696804" y="2720679"/>
            <a:ext cx="1021001" cy="501726"/>
          </a:xfrm>
          <a:prstGeom prst="rect">
            <a:avLst/>
          </a:prstGeom>
        </p:spPr>
        <p:txBody>
          <a:bodyPr anchor="ctr">
            <a:noAutofit/>
          </a:bodyPr>
          <a:lstStyle>
            <a:lvl1pPr marL="0" indent="0" algn="ctr">
              <a:buNone/>
              <a:defRPr sz="2000" cap="none" spc="100" baseline="0">
                <a:solidFill>
                  <a:schemeClr val="accent5">
                    <a:lumMod val="50000"/>
                  </a:schemeClr>
                </a:solidFill>
                <a:latin typeface="+mj-lt"/>
              </a:defRPr>
            </a:lvl1pPr>
          </a:lstStyle>
          <a:p>
            <a:pPr lvl="0"/>
            <a:r>
              <a:rPr lang="en-US" dirty="0"/>
              <a:t>Add year</a:t>
            </a:r>
          </a:p>
        </p:txBody>
      </p:sp>
      <p:sp>
        <p:nvSpPr>
          <p:cNvPr id="53" name="Text Placeholder 14">
            <a:extLst>
              <a:ext uri="{FF2B5EF4-FFF2-40B4-BE49-F238E27FC236}">
                <a16:creationId xmlns:a16="http://schemas.microsoft.com/office/drawing/2014/main" id="{D7536456-E749-466F-8EFA-F33D82812277}"/>
              </a:ext>
            </a:extLst>
          </p:cNvPr>
          <p:cNvSpPr>
            <a:spLocks noGrp="1"/>
          </p:cNvSpPr>
          <p:nvPr>
            <p:ph type="body" sz="quarter" idx="42" hasCustomPrompt="1"/>
          </p:nvPr>
        </p:nvSpPr>
        <p:spPr>
          <a:xfrm>
            <a:off x="696804" y="4418755"/>
            <a:ext cx="1021001" cy="501726"/>
          </a:xfrm>
          <a:prstGeom prst="rect">
            <a:avLst/>
          </a:prstGeom>
        </p:spPr>
        <p:txBody>
          <a:bodyPr anchor="ctr">
            <a:noAutofit/>
          </a:bodyPr>
          <a:lstStyle>
            <a:lvl1pPr marL="0" indent="0" algn="ctr">
              <a:buNone/>
              <a:defRPr sz="2000" cap="none" spc="100" baseline="0">
                <a:solidFill>
                  <a:schemeClr val="accent5">
                    <a:lumMod val="50000"/>
                  </a:schemeClr>
                </a:solidFill>
                <a:latin typeface="+mj-lt"/>
              </a:defRPr>
            </a:lvl1pPr>
          </a:lstStyle>
          <a:p>
            <a:pPr lvl="0"/>
            <a:r>
              <a:rPr lang="en-US"/>
              <a:t>Add year</a:t>
            </a:r>
          </a:p>
        </p:txBody>
      </p:sp>
      <p:sp>
        <p:nvSpPr>
          <p:cNvPr id="54" name="Text Placeholder 14">
            <a:extLst>
              <a:ext uri="{FF2B5EF4-FFF2-40B4-BE49-F238E27FC236}">
                <a16:creationId xmlns:a16="http://schemas.microsoft.com/office/drawing/2014/main" id="{A6C85040-3D7A-4FD1-B96E-3ED738367662}"/>
              </a:ext>
            </a:extLst>
          </p:cNvPr>
          <p:cNvSpPr>
            <a:spLocks noGrp="1"/>
          </p:cNvSpPr>
          <p:nvPr>
            <p:ph type="body" sz="quarter" idx="43" hasCustomPrompt="1"/>
          </p:nvPr>
        </p:nvSpPr>
        <p:spPr>
          <a:xfrm>
            <a:off x="2029367" y="2120620"/>
            <a:ext cx="1440088" cy="549528"/>
          </a:xfrm>
          <a:prstGeom prst="rect">
            <a:avLst/>
          </a:prstGeom>
        </p:spPr>
        <p:txBody>
          <a:bodyPr anchor="ctr">
            <a:noAutofit/>
          </a:bodyPr>
          <a:lstStyle>
            <a:lvl1pPr marL="0" indent="0" algn="ctr">
              <a:lnSpc>
                <a:spcPct val="125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55" name="Text Placeholder 14">
            <a:extLst>
              <a:ext uri="{FF2B5EF4-FFF2-40B4-BE49-F238E27FC236}">
                <a16:creationId xmlns:a16="http://schemas.microsoft.com/office/drawing/2014/main" id="{966941C8-0858-4060-8F85-A63D40D05872}"/>
              </a:ext>
            </a:extLst>
          </p:cNvPr>
          <p:cNvSpPr>
            <a:spLocks noGrp="1"/>
          </p:cNvSpPr>
          <p:nvPr>
            <p:ph type="body" sz="quarter" idx="44" hasCustomPrompt="1"/>
          </p:nvPr>
        </p:nvSpPr>
        <p:spPr>
          <a:xfrm>
            <a:off x="4397612" y="2120620"/>
            <a:ext cx="1440088" cy="549528"/>
          </a:xfrm>
          <a:prstGeom prst="rect">
            <a:avLst/>
          </a:prstGeom>
        </p:spPr>
        <p:txBody>
          <a:bodyPr anchor="ctr">
            <a:noAutofit/>
          </a:bodyPr>
          <a:lstStyle>
            <a:lvl1pPr marL="0" indent="0" algn="ctr">
              <a:lnSpc>
                <a:spcPct val="125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56" name="Text Placeholder 14">
            <a:extLst>
              <a:ext uri="{FF2B5EF4-FFF2-40B4-BE49-F238E27FC236}">
                <a16:creationId xmlns:a16="http://schemas.microsoft.com/office/drawing/2014/main" id="{B66D6339-390D-45A7-BBF7-ADB8D6A0168F}"/>
              </a:ext>
            </a:extLst>
          </p:cNvPr>
          <p:cNvSpPr>
            <a:spLocks noGrp="1"/>
          </p:cNvSpPr>
          <p:nvPr>
            <p:ph type="body" sz="quarter" idx="45" hasCustomPrompt="1"/>
          </p:nvPr>
        </p:nvSpPr>
        <p:spPr>
          <a:xfrm>
            <a:off x="8344687" y="2120620"/>
            <a:ext cx="1440088" cy="549528"/>
          </a:xfrm>
          <a:prstGeom prst="rect">
            <a:avLst/>
          </a:prstGeom>
        </p:spPr>
        <p:txBody>
          <a:bodyPr anchor="ctr">
            <a:noAutofit/>
          </a:bodyPr>
          <a:lstStyle>
            <a:lvl1pPr marL="0" indent="0" algn="ctr">
              <a:lnSpc>
                <a:spcPct val="125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57" name="Text Placeholder 14">
            <a:extLst>
              <a:ext uri="{FF2B5EF4-FFF2-40B4-BE49-F238E27FC236}">
                <a16:creationId xmlns:a16="http://schemas.microsoft.com/office/drawing/2014/main" id="{89C25EC2-6755-441D-BD59-204C60EFD6AE}"/>
              </a:ext>
            </a:extLst>
          </p:cNvPr>
          <p:cNvSpPr>
            <a:spLocks noGrp="1"/>
          </p:cNvSpPr>
          <p:nvPr>
            <p:ph type="body" sz="quarter" idx="46" hasCustomPrompt="1"/>
          </p:nvPr>
        </p:nvSpPr>
        <p:spPr>
          <a:xfrm>
            <a:off x="2029367" y="3854752"/>
            <a:ext cx="1440088" cy="557165"/>
          </a:xfrm>
          <a:prstGeom prst="rect">
            <a:avLst/>
          </a:prstGeom>
        </p:spPr>
        <p:txBody>
          <a:bodyPr anchor="ctr">
            <a:noAutofit/>
          </a:bodyPr>
          <a:lstStyle>
            <a:lvl1pPr marL="0" indent="0" algn="ctr">
              <a:lnSpc>
                <a:spcPct val="125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58" name="Text Placeholder 14">
            <a:extLst>
              <a:ext uri="{FF2B5EF4-FFF2-40B4-BE49-F238E27FC236}">
                <a16:creationId xmlns:a16="http://schemas.microsoft.com/office/drawing/2014/main" id="{5AA552AB-DFEE-4CE4-9596-F63F557FD478}"/>
              </a:ext>
            </a:extLst>
          </p:cNvPr>
          <p:cNvSpPr>
            <a:spLocks noGrp="1"/>
          </p:cNvSpPr>
          <p:nvPr>
            <p:ph type="body" sz="quarter" idx="47" hasCustomPrompt="1"/>
          </p:nvPr>
        </p:nvSpPr>
        <p:spPr>
          <a:xfrm>
            <a:off x="5976442" y="3854752"/>
            <a:ext cx="1440088" cy="557165"/>
          </a:xfrm>
          <a:prstGeom prst="rect">
            <a:avLst/>
          </a:prstGeom>
        </p:spPr>
        <p:txBody>
          <a:bodyPr anchor="ctr">
            <a:noAutofit/>
          </a:bodyPr>
          <a:lstStyle>
            <a:lvl1pPr marL="0" indent="0" algn="ctr">
              <a:lnSpc>
                <a:spcPct val="100000"/>
              </a:lnSpc>
              <a:spcBef>
                <a:spcPts val="0"/>
              </a:spcBef>
              <a:buNone/>
              <a:defRPr sz="1400" b="1" cap="none" spc="100" baseline="0">
                <a:solidFill>
                  <a:schemeClr val="accent4"/>
                </a:solidFill>
                <a:latin typeface="+mn-lt"/>
              </a:defRPr>
            </a:lvl1pPr>
          </a:lstStyle>
          <a:p>
            <a:pPr lvl="0"/>
            <a:r>
              <a:rPr lang="en-US"/>
              <a:t>Click to add text</a:t>
            </a:r>
          </a:p>
        </p:txBody>
      </p:sp>
      <p:sp>
        <p:nvSpPr>
          <p:cNvPr id="59" name="Text Placeholder 14">
            <a:extLst>
              <a:ext uri="{FF2B5EF4-FFF2-40B4-BE49-F238E27FC236}">
                <a16:creationId xmlns:a16="http://schemas.microsoft.com/office/drawing/2014/main" id="{8AA79F31-661A-42DB-97E9-B3633BF6622E}"/>
              </a:ext>
            </a:extLst>
          </p:cNvPr>
          <p:cNvSpPr>
            <a:spLocks noGrp="1"/>
          </p:cNvSpPr>
          <p:nvPr>
            <p:ph type="body" sz="quarter" idx="48" hasCustomPrompt="1"/>
          </p:nvPr>
        </p:nvSpPr>
        <p:spPr>
          <a:xfrm>
            <a:off x="9923517" y="3854752"/>
            <a:ext cx="1440088" cy="557165"/>
          </a:xfrm>
          <a:prstGeom prst="rect">
            <a:avLst/>
          </a:prstGeom>
        </p:spPr>
        <p:txBody>
          <a:bodyPr anchor="ctr">
            <a:noAutofit/>
          </a:bodyPr>
          <a:lstStyle>
            <a:lvl1pPr marL="0" indent="0" algn="ctr">
              <a:lnSpc>
                <a:spcPct val="125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2" name="Title 1">
            <a:extLst>
              <a:ext uri="{FF2B5EF4-FFF2-40B4-BE49-F238E27FC236}">
                <a16:creationId xmlns:a16="http://schemas.microsoft.com/office/drawing/2014/main" id="{5171E1E5-ACAD-4ED5-AAF2-539AF0733FC8}"/>
              </a:ext>
            </a:extLst>
          </p:cNvPr>
          <p:cNvSpPr>
            <a:spLocks noGrp="1"/>
          </p:cNvSpPr>
          <p:nvPr>
            <p:ph type="title" hasCustomPrompt="1"/>
          </p:nvPr>
        </p:nvSpPr>
        <p:spPr>
          <a:xfrm>
            <a:off x="838200" y="671808"/>
            <a:ext cx="10515600" cy="661924"/>
          </a:xfrm>
        </p:spPr>
        <p:txBody>
          <a:bodyPr/>
          <a:lstStyle>
            <a:lvl1pPr>
              <a:defRPr/>
            </a:lvl1pPr>
          </a:lstStyle>
          <a:p>
            <a:r>
              <a:rPr lang="en-US" dirty="0"/>
              <a:t>Click to add title</a:t>
            </a:r>
          </a:p>
        </p:txBody>
      </p:sp>
    </p:spTree>
    <p:extLst>
      <p:ext uri="{BB962C8B-B14F-4D97-AF65-F5344CB8AC3E}">
        <p14:creationId xmlns:p14="http://schemas.microsoft.com/office/powerpoint/2010/main" val="18083587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inancials">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91DFB87B-D4AD-42B4-8993-D5BD0311CFF4}"/>
              </a:ext>
            </a:extLst>
          </p:cNvPr>
          <p:cNvSpPr>
            <a:spLocks noGrp="1"/>
          </p:cNvSpPr>
          <p:nvPr>
            <p:ph type="dt" sz="half" idx="10"/>
          </p:nvPr>
        </p:nvSpPr>
        <p:spPr/>
        <p:txBody>
          <a:bodyPr>
            <a:noAutofit/>
          </a:bodyPr>
          <a:lstStyle>
            <a:lvl1pPr>
              <a:defRPr>
                <a:solidFill>
                  <a:schemeClr val="bg2">
                    <a:lumMod val="50000"/>
                  </a:schemeClr>
                </a:solidFill>
              </a:defRPr>
            </a:lvl1pPr>
          </a:lstStyle>
          <a:p>
            <a:r>
              <a:rPr lang="en-US" dirty="0"/>
              <a:t>8/03/20XX</a:t>
            </a:r>
          </a:p>
        </p:txBody>
      </p:sp>
      <p:sp>
        <p:nvSpPr>
          <p:cNvPr id="4" name="Footer Placeholder 3">
            <a:extLst>
              <a:ext uri="{FF2B5EF4-FFF2-40B4-BE49-F238E27FC236}">
                <a16:creationId xmlns:a16="http://schemas.microsoft.com/office/drawing/2014/main" id="{DEBDA0E7-08C2-442E-A8B3-F1218B69F28B}"/>
              </a:ext>
            </a:extLst>
          </p:cNvPr>
          <p:cNvSpPr>
            <a:spLocks noGrp="1"/>
          </p:cNvSpPr>
          <p:nvPr>
            <p:ph type="ftr" sz="quarter" idx="11"/>
          </p:nvPr>
        </p:nvSpPr>
        <p:spPr/>
        <p:txBody>
          <a:bodyPr>
            <a:noAutofit/>
          </a:bodyPr>
          <a:lstStyle>
            <a:lvl1pPr>
              <a:defRPr>
                <a:solidFill>
                  <a:schemeClr val="bg2">
                    <a:lumMod val="50000"/>
                  </a:schemeClr>
                </a:solidFill>
              </a:defRPr>
            </a:lvl1pPr>
          </a:lstStyle>
          <a:p>
            <a:r>
              <a:rPr lang="en-US" dirty="0"/>
              <a:t>PITCH DECK</a:t>
            </a:r>
          </a:p>
        </p:txBody>
      </p:sp>
      <p:sp>
        <p:nvSpPr>
          <p:cNvPr id="5" name="Slide Number Placeholder 4">
            <a:extLst>
              <a:ext uri="{FF2B5EF4-FFF2-40B4-BE49-F238E27FC236}">
                <a16:creationId xmlns:a16="http://schemas.microsoft.com/office/drawing/2014/main" id="{869842E0-2E48-4C5C-9EC5-429BF2DA44B5}"/>
              </a:ext>
            </a:extLst>
          </p:cNvPr>
          <p:cNvSpPr>
            <a:spLocks noGrp="1"/>
          </p:cNvSpPr>
          <p:nvPr>
            <p:ph type="sldNum" sz="quarter" idx="12"/>
          </p:nvPr>
        </p:nvSpPr>
        <p:spPr/>
        <p:txBody>
          <a:bodyPr>
            <a:noAutofit/>
          </a:bodyPr>
          <a:lstStyle>
            <a:lvl1pPr>
              <a:defRPr>
                <a:solidFill>
                  <a:schemeClr val="bg2">
                    <a:lumMod val="50000"/>
                  </a:schemeClr>
                </a:solidFill>
              </a:defRPr>
            </a:lvl1pPr>
          </a:lstStyle>
          <a:p>
            <a:fld id="{BF860B6F-2FE3-4DE6-9496-980E987E7466}" type="slidenum">
              <a:rPr lang="en-US" smtClean="0"/>
              <a:pPr/>
              <a:t>‹#›</a:t>
            </a:fld>
            <a:endParaRPr lang="en-US" dirty="0"/>
          </a:p>
        </p:txBody>
      </p:sp>
      <p:sp>
        <p:nvSpPr>
          <p:cNvPr id="2" name="Rectangle 1">
            <a:extLst>
              <a:ext uri="{FF2B5EF4-FFF2-40B4-BE49-F238E27FC236}">
                <a16:creationId xmlns:a16="http://schemas.microsoft.com/office/drawing/2014/main" id="{AA3808EC-BC22-46D4-895E-0A67F6EE1907}"/>
              </a:ext>
            </a:extLst>
          </p:cNvPr>
          <p:cNvSpPr/>
          <p:nvPr userDrawn="1"/>
        </p:nvSpPr>
        <p:spPr>
          <a:xfrm>
            <a:off x="9393543" y="0"/>
            <a:ext cx="1855263" cy="4459951"/>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6" name="Title 5">
            <a:extLst>
              <a:ext uri="{FF2B5EF4-FFF2-40B4-BE49-F238E27FC236}">
                <a16:creationId xmlns:a16="http://schemas.microsoft.com/office/drawing/2014/main" id="{6783E2FE-F5EA-4C43-BC5B-23330B11D446}"/>
              </a:ext>
            </a:extLst>
          </p:cNvPr>
          <p:cNvSpPr>
            <a:spLocks noGrp="1"/>
          </p:cNvSpPr>
          <p:nvPr>
            <p:ph type="title" hasCustomPrompt="1"/>
          </p:nvPr>
        </p:nvSpPr>
        <p:spPr>
          <a:xfrm rot="5400000">
            <a:off x="8333552" y="3930709"/>
            <a:ext cx="3975244" cy="996551"/>
          </a:xfrm>
        </p:spPr>
        <p:txBody>
          <a:bodyPr/>
          <a:lstStyle>
            <a:lvl1pPr>
              <a:defRPr/>
            </a:lvl1pPr>
          </a:lstStyle>
          <a:p>
            <a:r>
              <a:rPr lang="en-US" dirty="0"/>
              <a:t>Click to add title</a:t>
            </a:r>
          </a:p>
        </p:txBody>
      </p:sp>
    </p:spTree>
    <p:extLst>
      <p:ext uri="{BB962C8B-B14F-4D97-AF65-F5344CB8AC3E}">
        <p14:creationId xmlns:p14="http://schemas.microsoft.com/office/powerpoint/2010/main" val="57859273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Meet The Team 4-Up">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40F7723-F5B1-4A97-921F-93E42B12D62B}"/>
              </a:ext>
            </a:extLst>
          </p:cNvPr>
          <p:cNvSpPr/>
          <p:nvPr userDrawn="1"/>
        </p:nvSpPr>
        <p:spPr>
          <a:xfrm>
            <a:off x="4659086" y="0"/>
            <a:ext cx="753291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 name="Date Placeholder 2">
            <a:extLst>
              <a:ext uri="{FF2B5EF4-FFF2-40B4-BE49-F238E27FC236}">
                <a16:creationId xmlns:a16="http://schemas.microsoft.com/office/drawing/2014/main" id="{E1670FDF-6533-4E3F-94A4-2548DA2F9C6C}"/>
              </a:ext>
            </a:extLst>
          </p:cNvPr>
          <p:cNvSpPr>
            <a:spLocks noGrp="1"/>
          </p:cNvSpPr>
          <p:nvPr>
            <p:ph type="dt" sz="half" idx="10"/>
          </p:nvPr>
        </p:nvSpPr>
        <p:spPr/>
        <p:txBody>
          <a:bodyPr>
            <a:noAutofit/>
          </a:bodyPr>
          <a:lstStyle/>
          <a:p>
            <a:r>
              <a:rPr lang="en-US" dirty="0"/>
              <a:t>8/03/20XX</a:t>
            </a:r>
          </a:p>
        </p:txBody>
      </p:sp>
      <p:sp>
        <p:nvSpPr>
          <p:cNvPr id="4" name="Footer Placeholder 3">
            <a:extLst>
              <a:ext uri="{FF2B5EF4-FFF2-40B4-BE49-F238E27FC236}">
                <a16:creationId xmlns:a16="http://schemas.microsoft.com/office/drawing/2014/main" id="{DFDB69DE-3108-4A10-8EDD-EC2EF3F52F04}"/>
              </a:ext>
            </a:extLst>
          </p:cNvPr>
          <p:cNvSpPr>
            <a:spLocks noGrp="1"/>
          </p:cNvSpPr>
          <p:nvPr>
            <p:ph type="ftr" sz="quarter" idx="11"/>
          </p:nvPr>
        </p:nvSpPr>
        <p:spPr/>
        <p:txBody>
          <a:bodyPr>
            <a:noAutofit/>
          </a:bodyPr>
          <a:lstStyle/>
          <a:p>
            <a:r>
              <a:rPr lang="en-US" dirty="0"/>
              <a:t>PITCH DECK</a:t>
            </a:r>
          </a:p>
        </p:txBody>
      </p:sp>
      <p:sp>
        <p:nvSpPr>
          <p:cNvPr id="5" name="Slide Number Placeholder 4">
            <a:extLst>
              <a:ext uri="{FF2B5EF4-FFF2-40B4-BE49-F238E27FC236}">
                <a16:creationId xmlns:a16="http://schemas.microsoft.com/office/drawing/2014/main" id="{C49B337B-1B07-4B9D-9563-C5E433F8395A}"/>
              </a:ext>
            </a:extLst>
          </p:cNvPr>
          <p:cNvSpPr>
            <a:spLocks noGrp="1"/>
          </p:cNvSpPr>
          <p:nvPr>
            <p:ph type="sldNum" sz="quarter" idx="12"/>
          </p:nvPr>
        </p:nvSpPr>
        <p:spPr/>
        <p:txBody>
          <a:bodyPr>
            <a:noAutofit/>
          </a:bodyPr>
          <a:lstStyle/>
          <a:p>
            <a:fld id="{BF860B6F-2FE3-4DE6-9496-980E987E7466}" type="slidenum">
              <a:rPr lang="en-US" smtClean="0"/>
              <a:pPr/>
              <a:t>‹#›</a:t>
            </a:fld>
            <a:endParaRPr lang="en-US" dirty="0"/>
          </a:p>
        </p:txBody>
      </p:sp>
      <p:sp>
        <p:nvSpPr>
          <p:cNvPr id="9" name="Picture Placeholder 9">
            <a:extLst>
              <a:ext uri="{FF2B5EF4-FFF2-40B4-BE49-F238E27FC236}">
                <a16:creationId xmlns:a16="http://schemas.microsoft.com/office/drawing/2014/main" id="{FA44B00A-A50E-49C2-AE8C-E243734442AF}"/>
              </a:ext>
            </a:extLst>
          </p:cNvPr>
          <p:cNvSpPr>
            <a:spLocks noGrp="1"/>
          </p:cNvSpPr>
          <p:nvPr>
            <p:ph type="pic" sz="quarter" idx="14" hasCustomPrompt="1"/>
          </p:nvPr>
        </p:nvSpPr>
        <p:spPr>
          <a:xfrm>
            <a:off x="6031913" y="671944"/>
            <a:ext cx="2013133" cy="1697455"/>
          </a:xfrm>
          <a:prstGeom prst="rect">
            <a:avLst/>
          </a:prstGeom>
        </p:spPr>
        <p:txBody>
          <a:bodyPr>
            <a:noAutofit/>
          </a:bodyPr>
          <a:lstStyle>
            <a:lvl1pPr marL="0" indent="0" algn="ctr">
              <a:buNone/>
              <a:defRPr/>
            </a:lvl1pPr>
          </a:lstStyle>
          <a:p>
            <a:r>
              <a:rPr lang="en-US" dirty="0"/>
              <a:t>Click to add photo</a:t>
            </a:r>
          </a:p>
        </p:txBody>
      </p:sp>
      <p:sp>
        <p:nvSpPr>
          <p:cNvPr id="10" name="Text Placeholder 10">
            <a:extLst>
              <a:ext uri="{FF2B5EF4-FFF2-40B4-BE49-F238E27FC236}">
                <a16:creationId xmlns:a16="http://schemas.microsoft.com/office/drawing/2014/main" id="{300A1A7F-BD7F-4CB8-A8BD-C7DDCD62C9A8}"/>
              </a:ext>
            </a:extLst>
          </p:cNvPr>
          <p:cNvSpPr>
            <a:spLocks noGrp="1"/>
          </p:cNvSpPr>
          <p:nvPr>
            <p:ph type="body" sz="quarter" idx="18" hasCustomPrompt="1"/>
          </p:nvPr>
        </p:nvSpPr>
        <p:spPr>
          <a:xfrm>
            <a:off x="5794627" y="2426760"/>
            <a:ext cx="2487705" cy="411277"/>
          </a:xfrm>
          <a:prstGeom prst="rect">
            <a:avLst/>
          </a:prstGeom>
        </p:spPr>
        <p:txBody>
          <a:bodyPr anchor="b">
            <a:noAutofit/>
          </a:bodyPr>
          <a:lstStyle>
            <a:lvl1pPr marL="0" indent="0" algn="ctr">
              <a:buNone/>
              <a:defRPr sz="1600" cap="all" spc="100" baseline="0">
                <a:solidFill>
                  <a:schemeClr val="accent1"/>
                </a:solidFill>
                <a:latin typeface="+mj-lt"/>
              </a:defRPr>
            </a:lvl1pPr>
          </a:lstStyle>
          <a:p>
            <a:pPr lvl="0"/>
            <a:r>
              <a:rPr lang="en-US" dirty="0"/>
              <a:t>Add name</a:t>
            </a:r>
          </a:p>
        </p:txBody>
      </p:sp>
      <p:sp>
        <p:nvSpPr>
          <p:cNvPr id="11" name="Text Placeholder 10">
            <a:extLst>
              <a:ext uri="{FF2B5EF4-FFF2-40B4-BE49-F238E27FC236}">
                <a16:creationId xmlns:a16="http://schemas.microsoft.com/office/drawing/2014/main" id="{C4253CF9-87EA-4162-8CBD-63E10EBEB6E6}"/>
              </a:ext>
            </a:extLst>
          </p:cNvPr>
          <p:cNvSpPr>
            <a:spLocks noGrp="1"/>
          </p:cNvSpPr>
          <p:nvPr>
            <p:ph type="body" sz="quarter" idx="19" hasCustomPrompt="1"/>
          </p:nvPr>
        </p:nvSpPr>
        <p:spPr>
          <a:xfrm>
            <a:off x="5794627" y="2801755"/>
            <a:ext cx="2487705" cy="435631"/>
          </a:xfrm>
          <a:prstGeom prst="rect">
            <a:avLst/>
          </a:prstGeom>
        </p:spPr>
        <p:txBody>
          <a:bodyPr anchor="t">
            <a:noAutofit/>
          </a:bodyPr>
          <a:lstStyle>
            <a:lvl1pPr marL="0" indent="0" algn="ctr">
              <a:buNone/>
              <a:defRPr sz="1400" cap="none" spc="100" baseline="0">
                <a:solidFill>
                  <a:schemeClr val="accent1"/>
                </a:solidFill>
                <a:latin typeface="+mn-lt"/>
              </a:defRPr>
            </a:lvl1pPr>
          </a:lstStyle>
          <a:p>
            <a:pPr lvl="0"/>
            <a:r>
              <a:rPr lang="en-US"/>
              <a:t>Add title</a:t>
            </a:r>
          </a:p>
        </p:txBody>
      </p:sp>
      <p:sp>
        <p:nvSpPr>
          <p:cNvPr id="24" name="Picture Placeholder 9">
            <a:extLst>
              <a:ext uri="{FF2B5EF4-FFF2-40B4-BE49-F238E27FC236}">
                <a16:creationId xmlns:a16="http://schemas.microsoft.com/office/drawing/2014/main" id="{F099E8E6-E766-4B5B-8E98-7D92E8F91A95}"/>
              </a:ext>
            </a:extLst>
          </p:cNvPr>
          <p:cNvSpPr>
            <a:spLocks noGrp="1"/>
          </p:cNvSpPr>
          <p:nvPr>
            <p:ph type="pic" sz="quarter" idx="23" hasCustomPrompt="1"/>
          </p:nvPr>
        </p:nvSpPr>
        <p:spPr>
          <a:xfrm>
            <a:off x="9038065" y="671944"/>
            <a:ext cx="2013133" cy="1697455"/>
          </a:xfrm>
          <a:prstGeom prst="rect">
            <a:avLst/>
          </a:prstGeom>
        </p:spPr>
        <p:txBody>
          <a:bodyPr>
            <a:noAutofit/>
          </a:bodyPr>
          <a:lstStyle>
            <a:lvl1pPr marL="0" indent="0" algn="ctr">
              <a:buNone/>
              <a:defRPr/>
            </a:lvl1pPr>
          </a:lstStyle>
          <a:p>
            <a:r>
              <a:rPr lang="en-US" dirty="0"/>
              <a:t>Click to add photo</a:t>
            </a:r>
          </a:p>
        </p:txBody>
      </p:sp>
      <p:sp>
        <p:nvSpPr>
          <p:cNvPr id="30" name="Text Placeholder 10">
            <a:extLst>
              <a:ext uri="{FF2B5EF4-FFF2-40B4-BE49-F238E27FC236}">
                <a16:creationId xmlns:a16="http://schemas.microsoft.com/office/drawing/2014/main" id="{A3AC6007-1F43-4D93-842F-2E1F01D19B20}"/>
              </a:ext>
            </a:extLst>
          </p:cNvPr>
          <p:cNvSpPr>
            <a:spLocks noGrp="1"/>
          </p:cNvSpPr>
          <p:nvPr>
            <p:ph type="body" sz="quarter" idx="29" hasCustomPrompt="1"/>
          </p:nvPr>
        </p:nvSpPr>
        <p:spPr>
          <a:xfrm>
            <a:off x="8800779" y="2426197"/>
            <a:ext cx="2487705" cy="411277"/>
          </a:xfrm>
          <a:prstGeom prst="rect">
            <a:avLst/>
          </a:prstGeom>
        </p:spPr>
        <p:txBody>
          <a:bodyPr anchor="b">
            <a:noAutofit/>
          </a:bodyPr>
          <a:lstStyle>
            <a:lvl1pPr marL="0" indent="0" algn="ctr">
              <a:buNone/>
              <a:defRPr sz="1600" cap="all" spc="100" baseline="0">
                <a:solidFill>
                  <a:schemeClr val="accent1"/>
                </a:solidFill>
                <a:latin typeface="+mj-lt"/>
              </a:defRPr>
            </a:lvl1pPr>
          </a:lstStyle>
          <a:p>
            <a:pPr lvl="0"/>
            <a:r>
              <a:rPr lang="en-US"/>
              <a:t>Add name</a:t>
            </a:r>
          </a:p>
        </p:txBody>
      </p:sp>
      <p:sp>
        <p:nvSpPr>
          <p:cNvPr id="31" name="Text Placeholder 10">
            <a:extLst>
              <a:ext uri="{FF2B5EF4-FFF2-40B4-BE49-F238E27FC236}">
                <a16:creationId xmlns:a16="http://schemas.microsoft.com/office/drawing/2014/main" id="{85EC4308-1195-47F4-A415-8637701ADF8A}"/>
              </a:ext>
            </a:extLst>
          </p:cNvPr>
          <p:cNvSpPr>
            <a:spLocks noGrp="1"/>
          </p:cNvSpPr>
          <p:nvPr>
            <p:ph type="body" sz="quarter" idx="30" hasCustomPrompt="1"/>
          </p:nvPr>
        </p:nvSpPr>
        <p:spPr>
          <a:xfrm>
            <a:off x="8800779" y="2801192"/>
            <a:ext cx="2487705" cy="435631"/>
          </a:xfrm>
          <a:prstGeom prst="rect">
            <a:avLst/>
          </a:prstGeom>
        </p:spPr>
        <p:txBody>
          <a:bodyPr anchor="t">
            <a:noAutofit/>
          </a:bodyPr>
          <a:lstStyle>
            <a:lvl1pPr marL="0" indent="0" algn="ctr">
              <a:buNone/>
              <a:defRPr sz="1400" cap="none" spc="100" baseline="0">
                <a:solidFill>
                  <a:schemeClr val="accent1"/>
                </a:solidFill>
                <a:latin typeface="+mn-lt"/>
              </a:defRPr>
            </a:lvl1pPr>
          </a:lstStyle>
          <a:p>
            <a:pPr lvl="0"/>
            <a:r>
              <a:rPr lang="en-US"/>
              <a:t>Add title</a:t>
            </a:r>
          </a:p>
        </p:txBody>
      </p:sp>
      <p:sp>
        <p:nvSpPr>
          <p:cNvPr id="38" name="Picture Placeholder 9">
            <a:extLst>
              <a:ext uri="{FF2B5EF4-FFF2-40B4-BE49-F238E27FC236}">
                <a16:creationId xmlns:a16="http://schemas.microsoft.com/office/drawing/2014/main" id="{8E583185-DBE3-45E6-B367-B88C50A91CEA}"/>
              </a:ext>
            </a:extLst>
          </p:cNvPr>
          <p:cNvSpPr>
            <a:spLocks noGrp="1"/>
          </p:cNvSpPr>
          <p:nvPr>
            <p:ph type="pic" sz="quarter" idx="31" hasCustomPrompt="1"/>
          </p:nvPr>
        </p:nvSpPr>
        <p:spPr>
          <a:xfrm>
            <a:off x="6031913" y="3494316"/>
            <a:ext cx="2013133" cy="1697455"/>
          </a:xfrm>
          <a:prstGeom prst="rect">
            <a:avLst/>
          </a:prstGeom>
        </p:spPr>
        <p:txBody>
          <a:bodyPr>
            <a:noAutofit/>
          </a:bodyPr>
          <a:lstStyle>
            <a:lvl1pPr marL="0" indent="0" algn="ctr">
              <a:buNone/>
              <a:defRPr/>
            </a:lvl1pPr>
          </a:lstStyle>
          <a:p>
            <a:r>
              <a:rPr lang="en-US" dirty="0"/>
              <a:t>Click to add photo</a:t>
            </a:r>
          </a:p>
        </p:txBody>
      </p:sp>
      <p:sp>
        <p:nvSpPr>
          <p:cNvPr id="39" name="Text Placeholder 10">
            <a:extLst>
              <a:ext uri="{FF2B5EF4-FFF2-40B4-BE49-F238E27FC236}">
                <a16:creationId xmlns:a16="http://schemas.microsoft.com/office/drawing/2014/main" id="{0B472BE4-F051-416A-AFCF-53E847C3E546}"/>
              </a:ext>
            </a:extLst>
          </p:cNvPr>
          <p:cNvSpPr>
            <a:spLocks noGrp="1"/>
          </p:cNvSpPr>
          <p:nvPr>
            <p:ph type="body" sz="quarter" idx="32" hasCustomPrompt="1"/>
          </p:nvPr>
        </p:nvSpPr>
        <p:spPr>
          <a:xfrm>
            <a:off x="5794627" y="5249132"/>
            <a:ext cx="2487705" cy="411277"/>
          </a:xfrm>
          <a:prstGeom prst="rect">
            <a:avLst/>
          </a:prstGeom>
        </p:spPr>
        <p:txBody>
          <a:bodyPr anchor="b">
            <a:noAutofit/>
          </a:bodyPr>
          <a:lstStyle>
            <a:lvl1pPr marL="0" indent="0" algn="ctr">
              <a:buNone/>
              <a:defRPr sz="1600" cap="all" spc="100" baseline="0">
                <a:solidFill>
                  <a:schemeClr val="accent1"/>
                </a:solidFill>
                <a:latin typeface="+mj-lt"/>
              </a:defRPr>
            </a:lvl1pPr>
          </a:lstStyle>
          <a:p>
            <a:pPr lvl="0"/>
            <a:r>
              <a:rPr lang="en-US"/>
              <a:t>Add name</a:t>
            </a:r>
          </a:p>
        </p:txBody>
      </p:sp>
      <p:sp>
        <p:nvSpPr>
          <p:cNvPr id="40" name="Text Placeholder 10">
            <a:extLst>
              <a:ext uri="{FF2B5EF4-FFF2-40B4-BE49-F238E27FC236}">
                <a16:creationId xmlns:a16="http://schemas.microsoft.com/office/drawing/2014/main" id="{FF4A7512-D4D0-4D2E-A300-C5EE0AC2EC89}"/>
              </a:ext>
            </a:extLst>
          </p:cNvPr>
          <p:cNvSpPr>
            <a:spLocks noGrp="1"/>
          </p:cNvSpPr>
          <p:nvPr>
            <p:ph type="body" sz="quarter" idx="33" hasCustomPrompt="1"/>
          </p:nvPr>
        </p:nvSpPr>
        <p:spPr>
          <a:xfrm>
            <a:off x="5794627" y="5624127"/>
            <a:ext cx="2487705" cy="435631"/>
          </a:xfrm>
          <a:prstGeom prst="rect">
            <a:avLst/>
          </a:prstGeom>
        </p:spPr>
        <p:txBody>
          <a:bodyPr anchor="t">
            <a:noAutofit/>
          </a:bodyPr>
          <a:lstStyle>
            <a:lvl1pPr marL="0" indent="0" algn="ctr">
              <a:buNone/>
              <a:defRPr sz="1400" cap="none" spc="100" baseline="0">
                <a:solidFill>
                  <a:schemeClr val="accent1"/>
                </a:solidFill>
                <a:latin typeface="+mn-lt"/>
              </a:defRPr>
            </a:lvl1pPr>
          </a:lstStyle>
          <a:p>
            <a:pPr lvl="0"/>
            <a:r>
              <a:rPr lang="en-US"/>
              <a:t>Add title</a:t>
            </a:r>
          </a:p>
        </p:txBody>
      </p:sp>
      <p:sp>
        <p:nvSpPr>
          <p:cNvPr id="41" name="Picture Placeholder 9">
            <a:extLst>
              <a:ext uri="{FF2B5EF4-FFF2-40B4-BE49-F238E27FC236}">
                <a16:creationId xmlns:a16="http://schemas.microsoft.com/office/drawing/2014/main" id="{7CBE80F1-F6E2-416E-9F4A-EBE15E0F94A5}"/>
              </a:ext>
            </a:extLst>
          </p:cNvPr>
          <p:cNvSpPr>
            <a:spLocks noGrp="1"/>
          </p:cNvSpPr>
          <p:nvPr>
            <p:ph type="pic" sz="quarter" idx="34" hasCustomPrompt="1"/>
          </p:nvPr>
        </p:nvSpPr>
        <p:spPr>
          <a:xfrm>
            <a:off x="9038065" y="3494316"/>
            <a:ext cx="2013133" cy="1697455"/>
          </a:xfrm>
          <a:prstGeom prst="rect">
            <a:avLst/>
          </a:prstGeom>
        </p:spPr>
        <p:txBody>
          <a:bodyPr>
            <a:noAutofit/>
          </a:bodyPr>
          <a:lstStyle>
            <a:lvl1pPr marL="0" indent="0" algn="ctr">
              <a:buNone/>
              <a:defRPr/>
            </a:lvl1pPr>
          </a:lstStyle>
          <a:p>
            <a:r>
              <a:rPr lang="en-US" dirty="0"/>
              <a:t>Click to add photo</a:t>
            </a:r>
          </a:p>
        </p:txBody>
      </p:sp>
      <p:sp>
        <p:nvSpPr>
          <p:cNvPr id="42" name="Text Placeholder 10">
            <a:extLst>
              <a:ext uri="{FF2B5EF4-FFF2-40B4-BE49-F238E27FC236}">
                <a16:creationId xmlns:a16="http://schemas.microsoft.com/office/drawing/2014/main" id="{B9A76D07-863C-4818-9D9C-99B8F83B8F41}"/>
              </a:ext>
            </a:extLst>
          </p:cNvPr>
          <p:cNvSpPr>
            <a:spLocks noGrp="1"/>
          </p:cNvSpPr>
          <p:nvPr>
            <p:ph type="body" sz="quarter" idx="35" hasCustomPrompt="1"/>
          </p:nvPr>
        </p:nvSpPr>
        <p:spPr>
          <a:xfrm>
            <a:off x="8800779" y="5248569"/>
            <a:ext cx="2487705" cy="411277"/>
          </a:xfrm>
          <a:prstGeom prst="rect">
            <a:avLst/>
          </a:prstGeom>
        </p:spPr>
        <p:txBody>
          <a:bodyPr anchor="b">
            <a:noAutofit/>
          </a:bodyPr>
          <a:lstStyle>
            <a:lvl1pPr marL="0" indent="0" algn="ctr">
              <a:buNone/>
              <a:defRPr sz="1600" cap="all" spc="100" baseline="0">
                <a:solidFill>
                  <a:schemeClr val="accent1"/>
                </a:solidFill>
                <a:latin typeface="+mj-lt"/>
              </a:defRPr>
            </a:lvl1pPr>
          </a:lstStyle>
          <a:p>
            <a:pPr lvl="0"/>
            <a:r>
              <a:rPr lang="en-US"/>
              <a:t>Add name</a:t>
            </a:r>
          </a:p>
        </p:txBody>
      </p:sp>
      <p:sp>
        <p:nvSpPr>
          <p:cNvPr id="43" name="Text Placeholder 10">
            <a:extLst>
              <a:ext uri="{FF2B5EF4-FFF2-40B4-BE49-F238E27FC236}">
                <a16:creationId xmlns:a16="http://schemas.microsoft.com/office/drawing/2014/main" id="{822CAEC7-C513-41B6-9F77-3D5481F849EE}"/>
              </a:ext>
            </a:extLst>
          </p:cNvPr>
          <p:cNvSpPr>
            <a:spLocks noGrp="1"/>
          </p:cNvSpPr>
          <p:nvPr>
            <p:ph type="body" sz="quarter" idx="36" hasCustomPrompt="1"/>
          </p:nvPr>
        </p:nvSpPr>
        <p:spPr>
          <a:xfrm>
            <a:off x="8800779" y="5623564"/>
            <a:ext cx="2487705" cy="435631"/>
          </a:xfrm>
          <a:prstGeom prst="rect">
            <a:avLst/>
          </a:prstGeom>
        </p:spPr>
        <p:txBody>
          <a:bodyPr anchor="t">
            <a:noAutofit/>
          </a:bodyPr>
          <a:lstStyle>
            <a:lvl1pPr marL="0" indent="0" algn="ctr">
              <a:buNone/>
              <a:defRPr sz="1400" cap="none" spc="100" baseline="0">
                <a:solidFill>
                  <a:schemeClr val="accent1"/>
                </a:solidFill>
                <a:latin typeface="+mn-lt"/>
              </a:defRPr>
            </a:lvl1pPr>
          </a:lstStyle>
          <a:p>
            <a:pPr lvl="0"/>
            <a:r>
              <a:rPr lang="en-US"/>
              <a:t>Add title</a:t>
            </a:r>
          </a:p>
        </p:txBody>
      </p:sp>
      <p:sp>
        <p:nvSpPr>
          <p:cNvPr id="2" name="Title 1">
            <a:extLst>
              <a:ext uri="{FF2B5EF4-FFF2-40B4-BE49-F238E27FC236}">
                <a16:creationId xmlns:a16="http://schemas.microsoft.com/office/drawing/2014/main" id="{2CC03895-E987-4148-AB13-798D65CB7B03}"/>
              </a:ext>
            </a:extLst>
          </p:cNvPr>
          <p:cNvSpPr>
            <a:spLocks noGrp="1"/>
          </p:cNvSpPr>
          <p:nvPr>
            <p:ph type="title" hasCustomPrompt="1"/>
          </p:nvPr>
        </p:nvSpPr>
        <p:spPr>
          <a:xfrm rot="16200000">
            <a:off x="2238083" y="2746661"/>
            <a:ext cx="4907372" cy="1076155"/>
          </a:xfrm>
        </p:spPr>
        <p:txBody>
          <a:bodyPr/>
          <a:lstStyle>
            <a:lvl1pPr algn="ctr">
              <a:defRPr/>
            </a:lvl1pPr>
          </a:lstStyle>
          <a:p>
            <a:r>
              <a:rPr lang="en-US" dirty="0"/>
              <a:t>Click to add title</a:t>
            </a:r>
          </a:p>
        </p:txBody>
      </p:sp>
    </p:spTree>
    <p:extLst>
      <p:ext uri="{BB962C8B-B14F-4D97-AF65-F5344CB8AC3E}">
        <p14:creationId xmlns:p14="http://schemas.microsoft.com/office/powerpoint/2010/main" val="228974514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Meet The Team 8-Up">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A64182B-9BBA-4B44-BC53-045107E9371D}"/>
              </a:ext>
            </a:extLst>
          </p:cNvPr>
          <p:cNvSpPr/>
          <p:nvPr userDrawn="1"/>
        </p:nvSpPr>
        <p:spPr>
          <a:xfrm>
            <a:off x="2754086" y="0"/>
            <a:ext cx="943791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 name="Date Placeholder 2">
            <a:extLst>
              <a:ext uri="{FF2B5EF4-FFF2-40B4-BE49-F238E27FC236}">
                <a16:creationId xmlns:a16="http://schemas.microsoft.com/office/drawing/2014/main" id="{07DA1795-FD62-4E99-989E-A14C0571A741}"/>
              </a:ext>
            </a:extLst>
          </p:cNvPr>
          <p:cNvSpPr>
            <a:spLocks noGrp="1"/>
          </p:cNvSpPr>
          <p:nvPr>
            <p:ph type="dt" sz="half" idx="10"/>
          </p:nvPr>
        </p:nvSpPr>
        <p:spPr/>
        <p:txBody>
          <a:bodyPr>
            <a:noAutofit/>
          </a:bodyPr>
          <a:lstStyle/>
          <a:p>
            <a:r>
              <a:rPr lang="en-US" dirty="0"/>
              <a:t>8/03/20XX</a:t>
            </a:r>
          </a:p>
        </p:txBody>
      </p:sp>
      <p:sp>
        <p:nvSpPr>
          <p:cNvPr id="4" name="Footer Placeholder 3">
            <a:extLst>
              <a:ext uri="{FF2B5EF4-FFF2-40B4-BE49-F238E27FC236}">
                <a16:creationId xmlns:a16="http://schemas.microsoft.com/office/drawing/2014/main" id="{0F25EE35-717E-4E9F-A75B-366341B39E7B}"/>
              </a:ext>
            </a:extLst>
          </p:cNvPr>
          <p:cNvSpPr>
            <a:spLocks noGrp="1"/>
          </p:cNvSpPr>
          <p:nvPr>
            <p:ph type="ftr" sz="quarter" idx="11"/>
          </p:nvPr>
        </p:nvSpPr>
        <p:spPr/>
        <p:txBody>
          <a:bodyPr>
            <a:noAutofit/>
          </a:bodyPr>
          <a:lstStyle/>
          <a:p>
            <a:r>
              <a:rPr lang="en-US" dirty="0"/>
              <a:t>PITCH DECK</a:t>
            </a:r>
          </a:p>
        </p:txBody>
      </p:sp>
      <p:sp>
        <p:nvSpPr>
          <p:cNvPr id="5" name="Slide Number Placeholder 4">
            <a:extLst>
              <a:ext uri="{FF2B5EF4-FFF2-40B4-BE49-F238E27FC236}">
                <a16:creationId xmlns:a16="http://schemas.microsoft.com/office/drawing/2014/main" id="{43C606A6-DC50-4DDF-8621-3D530D52B5E4}"/>
              </a:ext>
            </a:extLst>
          </p:cNvPr>
          <p:cNvSpPr>
            <a:spLocks noGrp="1"/>
          </p:cNvSpPr>
          <p:nvPr>
            <p:ph type="sldNum" sz="quarter" idx="12"/>
          </p:nvPr>
        </p:nvSpPr>
        <p:spPr/>
        <p:txBody>
          <a:bodyPr>
            <a:noAutofit/>
          </a:bodyPr>
          <a:lstStyle/>
          <a:p>
            <a:fld id="{BF860B6F-2FE3-4DE6-9496-980E987E7466}" type="slidenum">
              <a:rPr lang="en-US" smtClean="0"/>
              <a:pPr/>
              <a:t>‹#›</a:t>
            </a:fld>
            <a:endParaRPr lang="en-US" dirty="0"/>
          </a:p>
        </p:txBody>
      </p:sp>
      <p:sp>
        <p:nvSpPr>
          <p:cNvPr id="8" name="Picture Placeholder 9">
            <a:extLst>
              <a:ext uri="{FF2B5EF4-FFF2-40B4-BE49-F238E27FC236}">
                <a16:creationId xmlns:a16="http://schemas.microsoft.com/office/drawing/2014/main" id="{9DE112EE-5EA4-49AF-8AF9-754D30C1448E}"/>
              </a:ext>
            </a:extLst>
          </p:cNvPr>
          <p:cNvSpPr>
            <a:spLocks noGrp="1"/>
          </p:cNvSpPr>
          <p:nvPr>
            <p:ph type="pic" sz="quarter" idx="14" hasCustomPrompt="1"/>
          </p:nvPr>
        </p:nvSpPr>
        <p:spPr>
          <a:xfrm>
            <a:off x="3758452" y="1190975"/>
            <a:ext cx="1415744" cy="1193742"/>
          </a:xfrm>
          <a:prstGeom prst="rect">
            <a:avLst/>
          </a:prstGeom>
        </p:spPr>
        <p:txBody>
          <a:bodyPr>
            <a:noAutofit/>
          </a:bodyPr>
          <a:lstStyle>
            <a:lvl1pPr marL="0" indent="0" algn="ctr">
              <a:buNone/>
              <a:defRPr/>
            </a:lvl1pPr>
          </a:lstStyle>
          <a:p>
            <a:r>
              <a:rPr lang="en-US" dirty="0"/>
              <a:t>Click to add photo</a:t>
            </a:r>
          </a:p>
        </p:txBody>
      </p:sp>
      <p:sp>
        <p:nvSpPr>
          <p:cNvPr id="9" name="Text Placeholder 10">
            <a:extLst>
              <a:ext uri="{FF2B5EF4-FFF2-40B4-BE49-F238E27FC236}">
                <a16:creationId xmlns:a16="http://schemas.microsoft.com/office/drawing/2014/main" id="{63210BF0-55FD-4D41-9458-4492BAD292AE}"/>
              </a:ext>
            </a:extLst>
          </p:cNvPr>
          <p:cNvSpPr>
            <a:spLocks noGrp="1"/>
          </p:cNvSpPr>
          <p:nvPr>
            <p:ph type="body" sz="quarter" idx="18" hasCustomPrompt="1"/>
          </p:nvPr>
        </p:nvSpPr>
        <p:spPr>
          <a:xfrm>
            <a:off x="3474958" y="2442078"/>
            <a:ext cx="1982733" cy="411277"/>
          </a:xfrm>
          <a:prstGeom prst="rect">
            <a:avLst/>
          </a:prstGeom>
        </p:spPr>
        <p:txBody>
          <a:bodyPr anchor="b">
            <a:noAutofit/>
          </a:bodyPr>
          <a:lstStyle>
            <a:lvl1pPr marL="0" indent="0" algn="ctr">
              <a:buNone/>
              <a:defRPr sz="1400" cap="all" spc="100" baseline="0">
                <a:solidFill>
                  <a:schemeClr val="accent1"/>
                </a:solidFill>
                <a:latin typeface="+mj-lt"/>
              </a:defRPr>
            </a:lvl1pPr>
          </a:lstStyle>
          <a:p>
            <a:pPr lvl="0"/>
            <a:r>
              <a:rPr lang="en-US"/>
              <a:t>Add name</a:t>
            </a:r>
          </a:p>
        </p:txBody>
      </p:sp>
      <p:sp>
        <p:nvSpPr>
          <p:cNvPr id="10" name="Text Placeholder 10">
            <a:extLst>
              <a:ext uri="{FF2B5EF4-FFF2-40B4-BE49-F238E27FC236}">
                <a16:creationId xmlns:a16="http://schemas.microsoft.com/office/drawing/2014/main" id="{A739369F-4EDD-4B19-8395-084759667B62}"/>
              </a:ext>
            </a:extLst>
          </p:cNvPr>
          <p:cNvSpPr>
            <a:spLocks noGrp="1"/>
          </p:cNvSpPr>
          <p:nvPr>
            <p:ph type="body" sz="quarter" idx="19" hasCustomPrompt="1"/>
          </p:nvPr>
        </p:nvSpPr>
        <p:spPr>
          <a:xfrm>
            <a:off x="3474958" y="2746735"/>
            <a:ext cx="1982733" cy="617787"/>
          </a:xfrm>
          <a:prstGeom prst="rect">
            <a:avLst/>
          </a:prstGeom>
        </p:spPr>
        <p:txBody>
          <a:bodyPr anchor="t">
            <a:noAutofit/>
          </a:bodyPr>
          <a:lstStyle>
            <a:lvl1pPr marL="0" indent="0" algn="ctr">
              <a:lnSpc>
                <a:spcPct val="125000"/>
              </a:lnSpc>
              <a:spcBef>
                <a:spcPts val="0"/>
              </a:spcBef>
              <a:buNone/>
              <a:defRPr sz="1200" cap="none" spc="100" baseline="0">
                <a:solidFill>
                  <a:schemeClr val="accent1"/>
                </a:solidFill>
                <a:latin typeface="+mn-lt"/>
              </a:defRPr>
            </a:lvl1pPr>
          </a:lstStyle>
          <a:p>
            <a:pPr lvl="0"/>
            <a:r>
              <a:rPr lang="en-US"/>
              <a:t>Add title</a:t>
            </a:r>
          </a:p>
        </p:txBody>
      </p:sp>
      <p:sp>
        <p:nvSpPr>
          <p:cNvPr id="17" name="Picture Placeholder 9">
            <a:extLst>
              <a:ext uri="{FF2B5EF4-FFF2-40B4-BE49-F238E27FC236}">
                <a16:creationId xmlns:a16="http://schemas.microsoft.com/office/drawing/2014/main" id="{A72E3657-9D29-484E-819B-67EA4ADC474B}"/>
              </a:ext>
            </a:extLst>
          </p:cNvPr>
          <p:cNvSpPr>
            <a:spLocks noGrp="1"/>
          </p:cNvSpPr>
          <p:nvPr>
            <p:ph type="pic" sz="quarter" idx="20" hasCustomPrompt="1"/>
          </p:nvPr>
        </p:nvSpPr>
        <p:spPr>
          <a:xfrm>
            <a:off x="5858792" y="1190975"/>
            <a:ext cx="1415744" cy="1193742"/>
          </a:xfrm>
          <a:prstGeom prst="rect">
            <a:avLst/>
          </a:prstGeom>
        </p:spPr>
        <p:txBody>
          <a:bodyPr>
            <a:noAutofit/>
          </a:bodyPr>
          <a:lstStyle>
            <a:lvl1pPr marL="0" indent="0" algn="ctr">
              <a:buNone/>
              <a:defRPr/>
            </a:lvl1pPr>
          </a:lstStyle>
          <a:p>
            <a:r>
              <a:rPr lang="en-US" dirty="0"/>
              <a:t>Click to add photo</a:t>
            </a:r>
          </a:p>
        </p:txBody>
      </p:sp>
      <p:sp>
        <p:nvSpPr>
          <p:cNvPr id="18" name="Text Placeholder 10">
            <a:extLst>
              <a:ext uri="{FF2B5EF4-FFF2-40B4-BE49-F238E27FC236}">
                <a16:creationId xmlns:a16="http://schemas.microsoft.com/office/drawing/2014/main" id="{3E59867B-1A93-4A9B-9C2E-AE7B5FCF5109}"/>
              </a:ext>
            </a:extLst>
          </p:cNvPr>
          <p:cNvSpPr>
            <a:spLocks noGrp="1"/>
          </p:cNvSpPr>
          <p:nvPr>
            <p:ph type="body" sz="quarter" idx="21" hasCustomPrompt="1"/>
          </p:nvPr>
        </p:nvSpPr>
        <p:spPr>
          <a:xfrm>
            <a:off x="5575298" y="2442078"/>
            <a:ext cx="1982733" cy="411277"/>
          </a:xfrm>
          <a:prstGeom prst="rect">
            <a:avLst/>
          </a:prstGeom>
        </p:spPr>
        <p:txBody>
          <a:bodyPr anchor="b">
            <a:noAutofit/>
          </a:bodyPr>
          <a:lstStyle>
            <a:lvl1pPr marL="0" indent="0" algn="ctr">
              <a:buNone/>
              <a:defRPr sz="1400" cap="all" spc="100" baseline="0">
                <a:solidFill>
                  <a:schemeClr val="accent1"/>
                </a:solidFill>
                <a:latin typeface="+mj-lt"/>
              </a:defRPr>
            </a:lvl1pPr>
          </a:lstStyle>
          <a:p>
            <a:pPr lvl="0"/>
            <a:r>
              <a:rPr lang="en-US"/>
              <a:t>Add name</a:t>
            </a:r>
          </a:p>
        </p:txBody>
      </p:sp>
      <p:sp>
        <p:nvSpPr>
          <p:cNvPr id="19" name="Text Placeholder 10">
            <a:extLst>
              <a:ext uri="{FF2B5EF4-FFF2-40B4-BE49-F238E27FC236}">
                <a16:creationId xmlns:a16="http://schemas.microsoft.com/office/drawing/2014/main" id="{690192BD-CD3C-44D3-9A9A-8782B80F765D}"/>
              </a:ext>
            </a:extLst>
          </p:cNvPr>
          <p:cNvSpPr>
            <a:spLocks noGrp="1"/>
          </p:cNvSpPr>
          <p:nvPr>
            <p:ph type="body" sz="quarter" idx="22" hasCustomPrompt="1"/>
          </p:nvPr>
        </p:nvSpPr>
        <p:spPr>
          <a:xfrm>
            <a:off x="5575298" y="2746735"/>
            <a:ext cx="1982733" cy="617787"/>
          </a:xfrm>
          <a:prstGeom prst="rect">
            <a:avLst/>
          </a:prstGeom>
        </p:spPr>
        <p:txBody>
          <a:bodyPr anchor="t">
            <a:noAutofit/>
          </a:bodyPr>
          <a:lstStyle>
            <a:lvl1pPr marL="0" indent="0" algn="ctr">
              <a:lnSpc>
                <a:spcPct val="125000"/>
              </a:lnSpc>
              <a:spcBef>
                <a:spcPts val="0"/>
              </a:spcBef>
              <a:buNone/>
              <a:defRPr sz="1200" cap="none" spc="100" baseline="0">
                <a:solidFill>
                  <a:schemeClr val="accent1"/>
                </a:solidFill>
                <a:latin typeface="+mn-lt"/>
              </a:defRPr>
            </a:lvl1pPr>
          </a:lstStyle>
          <a:p>
            <a:pPr lvl="0"/>
            <a:r>
              <a:rPr lang="en-US"/>
              <a:t>Add title</a:t>
            </a:r>
          </a:p>
        </p:txBody>
      </p:sp>
      <p:sp>
        <p:nvSpPr>
          <p:cNvPr id="20" name="Picture Placeholder 9">
            <a:extLst>
              <a:ext uri="{FF2B5EF4-FFF2-40B4-BE49-F238E27FC236}">
                <a16:creationId xmlns:a16="http://schemas.microsoft.com/office/drawing/2014/main" id="{75E378BE-4D71-48F2-BA16-CCF8158EF7E8}"/>
              </a:ext>
            </a:extLst>
          </p:cNvPr>
          <p:cNvSpPr>
            <a:spLocks noGrp="1"/>
          </p:cNvSpPr>
          <p:nvPr>
            <p:ph type="pic" sz="quarter" idx="23" hasCustomPrompt="1"/>
          </p:nvPr>
        </p:nvSpPr>
        <p:spPr>
          <a:xfrm>
            <a:off x="7959132" y="1190975"/>
            <a:ext cx="1415744" cy="1193742"/>
          </a:xfrm>
          <a:prstGeom prst="rect">
            <a:avLst/>
          </a:prstGeom>
        </p:spPr>
        <p:txBody>
          <a:bodyPr>
            <a:noAutofit/>
          </a:bodyPr>
          <a:lstStyle>
            <a:lvl1pPr marL="0" indent="0" algn="ctr">
              <a:buNone/>
              <a:defRPr/>
            </a:lvl1pPr>
          </a:lstStyle>
          <a:p>
            <a:r>
              <a:rPr lang="en-US" dirty="0"/>
              <a:t>Click to add photo</a:t>
            </a:r>
          </a:p>
        </p:txBody>
      </p:sp>
      <p:sp>
        <p:nvSpPr>
          <p:cNvPr id="21" name="Text Placeholder 10">
            <a:extLst>
              <a:ext uri="{FF2B5EF4-FFF2-40B4-BE49-F238E27FC236}">
                <a16:creationId xmlns:a16="http://schemas.microsoft.com/office/drawing/2014/main" id="{80F28DC9-C26A-4D42-8BFA-540BB696E04D}"/>
              </a:ext>
            </a:extLst>
          </p:cNvPr>
          <p:cNvSpPr>
            <a:spLocks noGrp="1"/>
          </p:cNvSpPr>
          <p:nvPr>
            <p:ph type="body" sz="quarter" idx="24" hasCustomPrompt="1"/>
          </p:nvPr>
        </p:nvSpPr>
        <p:spPr>
          <a:xfrm>
            <a:off x="7675638" y="2442078"/>
            <a:ext cx="1982733" cy="411277"/>
          </a:xfrm>
          <a:prstGeom prst="rect">
            <a:avLst/>
          </a:prstGeom>
        </p:spPr>
        <p:txBody>
          <a:bodyPr anchor="b">
            <a:noAutofit/>
          </a:bodyPr>
          <a:lstStyle>
            <a:lvl1pPr marL="0" indent="0" algn="ctr">
              <a:buNone/>
              <a:defRPr sz="1400" cap="all" spc="100" baseline="0">
                <a:solidFill>
                  <a:schemeClr val="accent1"/>
                </a:solidFill>
                <a:latin typeface="+mj-lt"/>
              </a:defRPr>
            </a:lvl1pPr>
          </a:lstStyle>
          <a:p>
            <a:pPr lvl="0"/>
            <a:r>
              <a:rPr lang="en-US"/>
              <a:t>Add name</a:t>
            </a:r>
          </a:p>
        </p:txBody>
      </p:sp>
      <p:sp>
        <p:nvSpPr>
          <p:cNvPr id="22" name="Text Placeholder 10">
            <a:extLst>
              <a:ext uri="{FF2B5EF4-FFF2-40B4-BE49-F238E27FC236}">
                <a16:creationId xmlns:a16="http://schemas.microsoft.com/office/drawing/2014/main" id="{9642AD6D-085C-424D-B340-7731A4F95D4A}"/>
              </a:ext>
            </a:extLst>
          </p:cNvPr>
          <p:cNvSpPr>
            <a:spLocks noGrp="1"/>
          </p:cNvSpPr>
          <p:nvPr>
            <p:ph type="body" sz="quarter" idx="25" hasCustomPrompt="1"/>
          </p:nvPr>
        </p:nvSpPr>
        <p:spPr>
          <a:xfrm>
            <a:off x="7675638" y="2746735"/>
            <a:ext cx="1982733" cy="617787"/>
          </a:xfrm>
          <a:prstGeom prst="rect">
            <a:avLst/>
          </a:prstGeom>
        </p:spPr>
        <p:txBody>
          <a:bodyPr anchor="t">
            <a:noAutofit/>
          </a:bodyPr>
          <a:lstStyle>
            <a:lvl1pPr marL="0" indent="0" algn="ctr">
              <a:lnSpc>
                <a:spcPct val="125000"/>
              </a:lnSpc>
              <a:spcBef>
                <a:spcPts val="0"/>
              </a:spcBef>
              <a:buNone/>
              <a:defRPr sz="1200" cap="none" spc="100" baseline="0">
                <a:solidFill>
                  <a:schemeClr val="accent1"/>
                </a:solidFill>
                <a:latin typeface="+mn-lt"/>
              </a:defRPr>
            </a:lvl1pPr>
          </a:lstStyle>
          <a:p>
            <a:pPr lvl="0"/>
            <a:r>
              <a:rPr lang="en-US"/>
              <a:t>Add title</a:t>
            </a:r>
          </a:p>
        </p:txBody>
      </p:sp>
      <p:sp>
        <p:nvSpPr>
          <p:cNvPr id="23" name="Picture Placeholder 9">
            <a:extLst>
              <a:ext uri="{FF2B5EF4-FFF2-40B4-BE49-F238E27FC236}">
                <a16:creationId xmlns:a16="http://schemas.microsoft.com/office/drawing/2014/main" id="{9CD02B3D-3B05-4CE4-98EF-4772E813751D}"/>
              </a:ext>
            </a:extLst>
          </p:cNvPr>
          <p:cNvSpPr>
            <a:spLocks noGrp="1"/>
          </p:cNvSpPr>
          <p:nvPr>
            <p:ph type="pic" sz="quarter" idx="26" hasCustomPrompt="1"/>
          </p:nvPr>
        </p:nvSpPr>
        <p:spPr>
          <a:xfrm>
            <a:off x="10059471" y="1190975"/>
            <a:ext cx="1415744" cy="1193742"/>
          </a:xfrm>
          <a:prstGeom prst="rect">
            <a:avLst/>
          </a:prstGeom>
        </p:spPr>
        <p:txBody>
          <a:bodyPr>
            <a:noAutofit/>
          </a:bodyPr>
          <a:lstStyle>
            <a:lvl1pPr marL="0" indent="0" algn="ctr">
              <a:buNone/>
              <a:defRPr/>
            </a:lvl1pPr>
          </a:lstStyle>
          <a:p>
            <a:r>
              <a:rPr lang="en-US" dirty="0"/>
              <a:t>Click to add photo</a:t>
            </a:r>
          </a:p>
        </p:txBody>
      </p:sp>
      <p:sp>
        <p:nvSpPr>
          <p:cNvPr id="24" name="Text Placeholder 10">
            <a:extLst>
              <a:ext uri="{FF2B5EF4-FFF2-40B4-BE49-F238E27FC236}">
                <a16:creationId xmlns:a16="http://schemas.microsoft.com/office/drawing/2014/main" id="{758AF150-35C5-4E99-97F8-798A80E52A7C}"/>
              </a:ext>
            </a:extLst>
          </p:cNvPr>
          <p:cNvSpPr>
            <a:spLocks noGrp="1"/>
          </p:cNvSpPr>
          <p:nvPr>
            <p:ph type="body" sz="quarter" idx="27" hasCustomPrompt="1"/>
          </p:nvPr>
        </p:nvSpPr>
        <p:spPr>
          <a:xfrm>
            <a:off x="9775977" y="2442078"/>
            <a:ext cx="1982733" cy="411277"/>
          </a:xfrm>
          <a:prstGeom prst="rect">
            <a:avLst/>
          </a:prstGeom>
        </p:spPr>
        <p:txBody>
          <a:bodyPr anchor="b">
            <a:noAutofit/>
          </a:bodyPr>
          <a:lstStyle>
            <a:lvl1pPr marL="0" indent="0" algn="ctr">
              <a:buNone/>
              <a:defRPr sz="1400" cap="all" spc="100" baseline="0">
                <a:solidFill>
                  <a:schemeClr val="accent1"/>
                </a:solidFill>
                <a:latin typeface="+mj-lt"/>
              </a:defRPr>
            </a:lvl1pPr>
          </a:lstStyle>
          <a:p>
            <a:pPr lvl="0"/>
            <a:r>
              <a:rPr lang="en-US"/>
              <a:t>Add name</a:t>
            </a:r>
          </a:p>
        </p:txBody>
      </p:sp>
      <p:sp>
        <p:nvSpPr>
          <p:cNvPr id="25" name="Text Placeholder 10">
            <a:extLst>
              <a:ext uri="{FF2B5EF4-FFF2-40B4-BE49-F238E27FC236}">
                <a16:creationId xmlns:a16="http://schemas.microsoft.com/office/drawing/2014/main" id="{B02EB253-A55A-4EC6-A5A8-ABACCF75D015}"/>
              </a:ext>
            </a:extLst>
          </p:cNvPr>
          <p:cNvSpPr>
            <a:spLocks noGrp="1"/>
          </p:cNvSpPr>
          <p:nvPr>
            <p:ph type="body" sz="quarter" idx="28" hasCustomPrompt="1"/>
          </p:nvPr>
        </p:nvSpPr>
        <p:spPr>
          <a:xfrm>
            <a:off x="9775977" y="2746735"/>
            <a:ext cx="1982733" cy="617787"/>
          </a:xfrm>
          <a:prstGeom prst="rect">
            <a:avLst/>
          </a:prstGeom>
        </p:spPr>
        <p:txBody>
          <a:bodyPr anchor="t">
            <a:noAutofit/>
          </a:bodyPr>
          <a:lstStyle>
            <a:lvl1pPr marL="0" indent="0" algn="ctr">
              <a:lnSpc>
                <a:spcPct val="125000"/>
              </a:lnSpc>
              <a:spcBef>
                <a:spcPts val="0"/>
              </a:spcBef>
              <a:buNone/>
              <a:defRPr sz="1200" cap="none" spc="100" baseline="0">
                <a:solidFill>
                  <a:schemeClr val="accent1"/>
                </a:solidFill>
                <a:latin typeface="+mn-lt"/>
              </a:defRPr>
            </a:lvl1pPr>
          </a:lstStyle>
          <a:p>
            <a:pPr lvl="0"/>
            <a:r>
              <a:rPr lang="en-US"/>
              <a:t>Add title</a:t>
            </a:r>
          </a:p>
        </p:txBody>
      </p:sp>
      <p:sp>
        <p:nvSpPr>
          <p:cNvPr id="26" name="Picture Placeholder 9">
            <a:extLst>
              <a:ext uri="{FF2B5EF4-FFF2-40B4-BE49-F238E27FC236}">
                <a16:creationId xmlns:a16="http://schemas.microsoft.com/office/drawing/2014/main" id="{1A02BB49-28DB-48E5-8959-D36C9840302C}"/>
              </a:ext>
            </a:extLst>
          </p:cNvPr>
          <p:cNvSpPr>
            <a:spLocks noGrp="1"/>
          </p:cNvSpPr>
          <p:nvPr>
            <p:ph type="pic" sz="quarter" idx="29" hasCustomPrompt="1"/>
          </p:nvPr>
        </p:nvSpPr>
        <p:spPr>
          <a:xfrm>
            <a:off x="3758452" y="3742368"/>
            <a:ext cx="1415744" cy="1193742"/>
          </a:xfrm>
          <a:prstGeom prst="rect">
            <a:avLst/>
          </a:prstGeom>
        </p:spPr>
        <p:txBody>
          <a:bodyPr>
            <a:noAutofit/>
          </a:bodyPr>
          <a:lstStyle>
            <a:lvl1pPr marL="0" indent="0" algn="ctr">
              <a:buNone/>
              <a:defRPr/>
            </a:lvl1pPr>
          </a:lstStyle>
          <a:p>
            <a:r>
              <a:rPr lang="en-US" dirty="0"/>
              <a:t>Click to add photo</a:t>
            </a:r>
          </a:p>
        </p:txBody>
      </p:sp>
      <p:sp>
        <p:nvSpPr>
          <p:cNvPr id="27" name="Text Placeholder 10">
            <a:extLst>
              <a:ext uri="{FF2B5EF4-FFF2-40B4-BE49-F238E27FC236}">
                <a16:creationId xmlns:a16="http://schemas.microsoft.com/office/drawing/2014/main" id="{03C6BE33-794C-464D-886A-DB31DC137B0D}"/>
              </a:ext>
            </a:extLst>
          </p:cNvPr>
          <p:cNvSpPr>
            <a:spLocks noGrp="1"/>
          </p:cNvSpPr>
          <p:nvPr>
            <p:ph type="body" sz="quarter" idx="30" hasCustomPrompt="1"/>
          </p:nvPr>
        </p:nvSpPr>
        <p:spPr>
          <a:xfrm>
            <a:off x="3474958" y="4993471"/>
            <a:ext cx="1982733" cy="411277"/>
          </a:xfrm>
          <a:prstGeom prst="rect">
            <a:avLst/>
          </a:prstGeom>
        </p:spPr>
        <p:txBody>
          <a:bodyPr anchor="b">
            <a:noAutofit/>
          </a:bodyPr>
          <a:lstStyle>
            <a:lvl1pPr marL="0" indent="0" algn="ctr">
              <a:buNone/>
              <a:defRPr sz="1400" cap="all" spc="100" baseline="0">
                <a:solidFill>
                  <a:schemeClr val="accent1"/>
                </a:solidFill>
                <a:latin typeface="+mj-lt"/>
              </a:defRPr>
            </a:lvl1pPr>
          </a:lstStyle>
          <a:p>
            <a:pPr lvl="0"/>
            <a:r>
              <a:rPr lang="en-US"/>
              <a:t>Add name</a:t>
            </a:r>
          </a:p>
        </p:txBody>
      </p:sp>
      <p:sp>
        <p:nvSpPr>
          <p:cNvPr id="28" name="Text Placeholder 10">
            <a:extLst>
              <a:ext uri="{FF2B5EF4-FFF2-40B4-BE49-F238E27FC236}">
                <a16:creationId xmlns:a16="http://schemas.microsoft.com/office/drawing/2014/main" id="{51088B84-C9AE-4E0F-BE0B-7691872F7898}"/>
              </a:ext>
            </a:extLst>
          </p:cNvPr>
          <p:cNvSpPr>
            <a:spLocks noGrp="1"/>
          </p:cNvSpPr>
          <p:nvPr>
            <p:ph type="body" sz="quarter" idx="31" hasCustomPrompt="1"/>
          </p:nvPr>
        </p:nvSpPr>
        <p:spPr>
          <a:xfrm>
            <a:off x="3474958" y="5298128"/>
            <a:ext cx="1982733" cy="580994"/>
          </a:xfrm>
          <a:prstGeom prst="rect">
            <a:avLst/>
          </a:prstGeom>
        </p:spPr>
        <p:txBody>
          <a:bodyPr anchor="t">
            <a:noAutofit/>
          </a:bodyPr>
          <a:lstStyle>
            <a:lvl1pPr marL="0" indent="0" algn="ctr">
              <a:lnSpc>
                <a:spcPct val="125000"/>
              </a:lnSpc>
              <a:spcBef>
                <a:spcPts val="0"/>
              </a:spcBef>
              <a:buNone/>
              <a:defRPr sz="1200" cap="none" spc="100" baseline="0">
                <a:solidFill>
                  <a:schemeClr val="accent1"/>
                </a:solidFill>
                <a:latin typeface="+mn-lt"/>
              </a:defRPr>
            </a:lvl1pPr>
          </a:lstStyle>
          <a:p>
            <a:pPr lvl="0"/>
            <a:r>
              <a:rPr lang="en-US"/>
              <a:t>Add title</a:t>
            </a:r>
          </a:p>
        </p:txBody>
      </p:sp>
      <p:sp>
        <p:nvSpPr>
          <p:cNvPr id="29" name="Picture Placeholder 9">
            <a:extLst>
              <a:ext uri="{FF2B5EF4-FFF2-40B4-BE49-F238E27FC236}">
                <a16:creationId xmlns:a16="http://schemas.microsoft.com/office/drawing/2014/main" id="{EC807298-9742-4D0C-86D4-A25C5ED3069C}"/>
              </a:ext>
            </a:extLst>
          </p:cNvPr>
          <p:cNvSpPr>
            <a:spLocks noGrp="1"/>
          </p:cNvSpPr>
          <p:nvPr>
            <p:ph type="pic" sz="quarter" idx="32" hasCustomPrompt="1"/>
          </p:nvPr>
        </p:nvSpPr>
        <p:spPr>
          <a:xfrm>
            <a:off x="5858792" y="3742368"/>
            <a:ext cx="1415744" cy="1193742"/>
          </a:xfrm>
          <a:prstGeom prst="rect">
            <a:avLst/>
          </a:prstGeom>
        </p:spPr>
        <p:txBody>
          <a:bodyPr>
            <a:noAutofit/>
          </a:bodyPr>
          <a:lstStyle>
            <a:lvl1pPr marL="0" indent="0" algn="ctr">
              <a:buNone/>
              <a:defRPr/>
            </a:lvl1pPr>
          </a:lstStyle>
          <a:p>
            <a:r>
              <a:rPr lang="en-US" dirty="0"/>
              <a:t>Click to add photo</a:t>
            </a:r>
          </a:p>
        </p:txBody>
      </p:sp>
      <p:sp>
        <p:nvSpPr>
          <p:cNvPr id="30" name="Text Placeholder 10">
            <a:extLst>
              <a:ext uri="{FF2B5EF4-FFF2-40B4-BE49-F238E27FC236}">
                <a16:creationId xmlns:a16="http://schemas.microsoft.com/office/drawing/2014/main" id="{7B94081A-B2B7-439C-B7CA-91A63FB88DF1}"/>
              </a:ext>
            </a:extLst>
          </p:cNvPr>
          <p:cNvSpPr>
            <a:spLocks noGrp="1"/>
          </p:cNvSpPr>
          <p:nvPr>
            <p:ph type="body" sz="quarter" idx="33" hasCustomPrompt="1"/>
          </p:nvPr>
        </p:nvSpPr>
        <p:spPr>
          <a:xfrm>
            <a:off x="5575298" y="4993471"/>
            <a:ext cx="1982733" cy="411277"/>
          </a:xfrm>
          <a:prstGeom prst="rect">
            <a:avLst/>
          </a:prstGeom>
        </p:spPr>
        <p:txBody>
          <a:bodyPr anchor="b">
            <a:noAutofit/>
          </a:bodyPr>
          <a:lstStyle>
            <a:lvl1pPr marL="0" indent="0" algn="ctr">
              <a:buNone/>
              <a:defRPr sz="1400" cap="all" spc="100" baseline="0">
                <a:solidFill>
                  <a:schemeClr val="accent1"/>
                </a:solidFill>
                <a:latin typeface="+mj-lt"/>
              </a:defRPr>
            </a:lvl1pPr>
          </a:lstStyle>
          <a:p>
            <a:pPr lvl="0"/>
            <a:r>
              <a:rPr lang="en-US"/>
              <a:t>Add name</a:t>
            </a:r>
          </a:p>
        </p:txBody>
      </p:sp>
      <p:sp>
        <p:nvSpPr>
          <p:cNvPr id="31" name="Text Placeholder 10">
            <a:extLst>
              <a:ext uri="{FF2B5EF4-FFF2-40B4-BE49-F238E27FC236}">
                <a16:creationId xmlns:a16="http://schemas.microsoft.com/office/drawing/2014/main" id="{875898E2-098E-4BDE-8BA8-C1D0755D7EB9}"/>
              </a:ext>
            </a:extLst>
          </p:cNvPr>
          <p:cNvSpPr>
            <a:spLocks noGrp="1"/>
          </p:cNvSpPr>
          <p:nvPr>
            <p:ph type="body" sz="quarter" idx="34" hasCustomPrompt="1"/>
          </p:nvPr>
        </p:nvSpPr>
        <p:spPr>
          <a:xfrm>
            <a:off x="5575298" y="5298128"/>
            <a:ext cx="1982733" cy="580994"/>
          </a:xfrm>
          <a:prstGeom prst="rect">
            <a:avLst/>
          </a:prstGeom>
        </p:spPr>
        <p:txBody>
          <a:bodyPr anchor="t">
            <a:noAutofit/>
          </a:bodyPr>
          <a:lstStyle>
            <a:lvl1pPr marL="0" indent="0" algn="ctr">
              <a:lnSpc>
                <a:spcPct val="125000"/>
              </a:lnSpc>
              <a:spcBef>
                <a:spcPts val="0"/>
              </a:spcBef>
              <a:buNone/>
              <a:defRPr sz="1200" cap="none" spc="100" baseline="0">
                <a:solidFill>
                  <a:schemeClr val="accent1"/>
                </a:solidFill>
                <a:latin typeface="+mn-lt"/>
              </a:defRPr>
            </a:lvl1pPr>
          </a:lstStyle>
          <a:p>
            <a:pPr lvl="0"/>
            <a:r>
              <a:rPr lang="en-US"/>
              <a:t>Add title</a:t>
            </a:r>
          </a:p>
        </p:txBody>
      </p:sp>
      <p:sp>
        <p:nvSpPr>
          <p:cNvPr id="32" name="Picture Placeholder 9">
            <a:extLst>
              <a:ext uri="{FF2B5EF4-FFF2-40B4-BE49-F238E27FC236}">
                <a16:creationId xmlns:a16="http://schemas.microsoft.com/office/drawing/2014/main" id="{EEB78526-379C-43C5-ABE7-2F184FC309A1}"/>
              </a:ext>
            </a:extLst>
          </p:cNvPr>
          <p:cNvSpPr>
            <a:spLocks noGrp="1"/>
          </p:cNvSpPr>
          <p:nvPr>
            <p:ph type="pic" sz="quarter" idx="35" hasCustomPrompt="1"/>
          </p:nvPr>
        </p:nvSpPr>
        <p:spPr>
          <a:xfrm>
            <a:off x="7959132" y="3742368"/>
            <a:ext cx="1415744" cy="1193742"/>
          </a:xfrm>
          <a:prstGeom prst="rect">
            <a:avLst/>
          </a:prstGeom>
        </p:spPr>
        <p:txBody>
          <a:bodyPr>
            <a:noAutofit/>
          </a:bodyPr>
          <a:lstStyle>
            <a:lvl1pPr marL="0" indent="0" algn="ctr">
              <a:buNone/>
              <a:defRPr/>
            </a:lvl1pPr>
          </a:lstStyle>
          <a:p>
            <a:r>
              <a:rPr lang="en-US" dirty="0"/>
              <a:t>Click to add photo</a:t>
            </a:r>
          </a:p>
        </p:txBody>
      </p:sp>
      <p:sp>
        <p:nvSpPr>
          <p:cNvPr id="33" name="Text Placeholder 10">
            <a:extLst>
              <a:ext uri="{FF2B5EF4-FFF2-40B4-BE49-F238E27FC236}">
                <a16:creationId xmlns:a16="http://schemas.microsoft.com/office/drawing/2014/main" id="{FAA9378E-4336-4D84-9033-052E57D5470C}"/>
              </a:ext>
            </a:extLst>
          </p:cNvPr>
          <p:cNvSpPr>
            <a:spLocks noGrp="1"/>
          </p:cNvSpPr>
          <p:nvPr>
            <p:ph type="body" sz="quarter" idx="36" hasCustomPrompt="1"/>
          </p:nvPr>
        </p:nvSpPr>
        <p:spPr>
          <a:xfrm>
            <a:off x="7675638" y="4993471"/>
            <a:ext cx="1982733" cy="411277"/>
          </a:xfrm>
          <a:prstGeom prst="rect">
            <a:avLst/>
          </a:prstGeom>
        </p:spPr>
        <p:txBody>
          <a:bodyPr anchor="b">
            <a:noAutofit/>
          </a:bodyPr>
          <a:lstStyle>
            <a:lvl1pPr marL="0" indent="0" algn="ctr">
              <a:buNone/>
              <a:defRPr sz="1400" cap="all" spc="100" baseline="0">
                <a:solidFill>
                  <a:schemeClr val="accent1"/>
                </a:solidFill>
                <a:latin typeface="+mj-lt"/>
              </a:defRPr>
            </a:lvl1pPr>
          </a:lstStyle>
          <a:p>
            <a:pPr lvl="0"/>
            <a:r>
              <a:rPr lang="en-US"/>
              <a:t>Add name</a:t>
            </a:r>
          </a:p>
        </p:txBody>
      </p:sp>
      <p:sp>
        <p:nvSpPr>
          <p:cNvPr id="34" name="Text Placeholder 10">
            <a:extLst>
              <a:ext uri="{FF2B5EF4-FFF2-40B4-BE49-F238E27FC236}">
                <a16:creationId xmlns:a16="http://schemas.microsoft.com/office/drawing/2014/main" id="{4AF0D6AA-392E-489E-8457-370F653057E9}"/>
              </a:ext>
            </a:extLst>
          </p:cNvPr>
          <p:cNvSpPr>
            <a:spLocks noGrp="1"/>
          </p:cNvSpPr>
          <p:nvPr>
            <p:ph type="body" sz="quarter" idx="37" hasCustomPrompt="1"/>
          </p:nvPr>
        </p:nvSpPr>
        <p:spPr>
          <a:xfrm>
            <a:off x="7675638" y="5298128"/>
            <a:ext cx="1982733" cy="580994"/>
          </a:xfrm>
          <a:prstGeom prst="rect">
            <a:avLst/>
          </a:prstGeom>
        </p:spPr>
        <p:txBody>
          <a:bodyPr anchor="t">
            <a:noAutofit/>
          </a:bodyPr>
          <a:lstStyle>
            <a:lvl1pPr marL="0" indent="0" algn="ctr">
              <a:lnSpc>
                <a:spcPct val="125000"/>
              </a:lnSpc>
              <a:spcBef>
                <a:spcPts val="0"/>
              </a:spcBef>
              <a:buNone/>
              <a:defRPr sz="1200" cap="none" spc="100" baseline="0">
                <a:solidFill>
                  <a:schemeClr val="accent1"/>
                </a:solidFill>
                <a:latin typeface="+mn-lt"/>
              </a:defRPr>
            </a:lvl1pPr>
          </a:lstStyle>
          <a:p>
            <a:pPr lvl="0"/>
            <a:r>
              <a:rPr lang="en-US"/>
              <a:t>Add title</a:t>
            </a:r>
          </a:p>
        </p:txBody>
      </p:sp>
      <p:sp>
        <p:nvSpPr>
          <p:cNvPr id="35" name="Picture Placeholder 9">
            <a:extLst>
              <a:ext uri="{FF2B5EF4-FFF2-40B4-BE49-F238E27FC236}">
                <a16:creationId xmlns:a16="http://schemas.microsoft.com/office/drawing/2014/main" id="{515D701A-667D-41D8-B25B-72B088C7E9E4}"/>
              </a:ext>
            </a:extLst>
          </p:cNvPr>
          <p:cNvSpPr>
            <a:spLocks noGrp="1"/>
          </p:cNvSpPr>
          <p:nvPr>
            <p:ph type="pic" sz="quarter" idx="38" hasCustomPrompt="1"/>
          </p:nvPr>
        </p:nvSpPr>
        <p:spPr>
          <a:xfrm>
            <a:off x="10059471" y="3742368"/>
            <a:ext cx="1415744" cy="1193742"/>
          </a:xfrm>
          <a:prstGeom prst="rect">
            <a:avLst/>
          </a:prstGeom>
        </p:spPr>
        <p:txBody>
          <a:bodyPr>
            <a:noAutofit/>
          </a:bodyPr>
          <a:lstStyle>
            <a:lvl1pPr marL="0" indent="0" algn="ctr">
              <a:buNone/>
              <a:defRPr/>
            </a:lvl1pPr>
          </a:lstStyle>
          <a:p>
            <a:r>
              <a:rPr lang="en-US" dirty="0"/>
              <a:t>Click to add photo</a:t>
            </a:r>
          </a:p>
        </p:txBody>
      </p:sp>
      <p:sp>
        <p:nvSpPr>
          <p:cNvPr id="36" name="Text Placeholder 10">
            <a:extLst>
              <a:ext uri="{FF2B5EF4-FFF2-40B4-BE49-F238E27FC236}">
                <a16:creationId xmlns:a16="http://schemas.microsoft.com/office/drawing/2014/main" id="{D0AB2C67-89B8-459B-BB18-3655BA5AB355}"/>
              </a:ext>
            </a:extLst>
          </p:cNvPr>
          <p:cNvSpPr>
            <a:spLocks noGrp="1"/>
          </p:cNvSpPr>
          <p:nvPr>
            <p:ph type="body" sz="quarter" idx="39" hasCustomPrompt="1"/>
          </p:nvPr>
        </p:nvSpPr>
        <p:spPr>
          <a:xfrm>
            <a:off x="9775977" y="4993471"/>
            <a:ext cx="1982733" cy="411277"/>
          </a:xfrm>
          <a:prstGeom prst="rect">
            <a:avLst/>
          </a:prstGeom>
        </p:spPr>
        <p:txBody>
          <a:bodyPr anchor="b">
            <a:noAutofit/>
          </a:bodyPr>
          <a:lstStyle>
            <a:lvl1pPr marL="0" indent="0" algn="ctr">
              <a:buNone/>
              <a:defRPr sz="1400" cap="all" spc="100" baseline="0">
                <a:solidFill>
                  <a:schemeClr val="accent1"/>
                </a:solidFill>
                <a:latin typeface="+mj-lt"/>
              </a:defRPr>
            </a:lvl1pPr>
          </a:lstStyle>
          <a:p>
            <a:pPr lvl="0"/>
            <a:r>
              <a:rPr lang="en-US"/>
              <a:t>Add name</a:t>
            </a:r>
          </a:p>
        </p:txBody>
      </p:sp>
      <p:sp>
        <p:nvSpPr>
          <p:cNvPr id="37" name="Text Placeholder 10">
            <a:extLst>
              <a:ext uri="{FF2B5EF4-FFF2-40B4-BE49-F238E27FC236}">
                <a16:creationId xmlns:a16="http://schemas.microsoft.com/office/drawing/2014/main" id="{88DB254D-C387-4A49-A475-DA300A713177}"/>
              </a:ext>
            </a:extLst>
          </p:cNvPr>
          <p:cNvSpPr>
            <a:spLocks noGrp="1"/>
          </p:cNvSpPr>
          <p:nvPr>
            <p:ph type="body" sz="quarter" idx="40" hasCustomPrompt="1"/>
          </p:nvPr>
        </p:nvSpPr>
        <p:spPr>
          <a:xfrm>
            <a:off x="9775977" y="5298128"/>
            <a:ext cx="1982733" cy="580994"/>
          </a:xfrm>
          <a:prstGeom prst="rect">
            <a:avLst/>
          </a:prstGeom>
        </p:spPr>
        <p:txBody>
          <a:bodyPr anchor="t">
            <a:noAutofit/>
          </a:bodyPr>
          <a:lstStyle>
            <a:lvl1pPr marL="0" indent="0" algn="ctr">
              <a:lnSpc>
                <a:spcPct val="125000"/>
              </a:lnSpc>
              <a:spcBef>
                <a:spcPts val="0"/>
              </a:spcBef>
              <a:buNone/>
              <a:defRPr sz="1200" cap="none" spc="100" baseline="0">
                <a:solidFill>
                  <a:schemeClr val="accent1"/>
                </a:solidFill>
                <a:latin typeface="+mn-lt"/>
              </a:defRPr>
            </a:lvl1pPr>
          </a:lstStyle>
          <a:p>
            <a:pPr lvl="0"/>
            <a:r>
              <a:rPr lang="en-US"/>
              <a:t>Add title</a:t>
            </a:r>
          </a:p>
        </p:txBody>
      </p:sp>
      <p:sp>
        <p:nvSpPr>
          <p:cNvPr id="38" name="Title 1">
            <a:extLst>
              <a:ext uri="{FF2B5EF4-FFF2-40B4-BE49-F238E27FC236}">
                <a16:creationId xmlns:a16="http://schemas.microsoft.com/office/drawing/2014/main" id="{3C00339E-E516-47A3-98FD-7904488645B5}"/>
              </a:ext>
            </a:extLst>
          </p:cNvPr>
          <p:cNvSpPr>
            <a:spLocks noGrp="1"/>
          </p:cNvSpPr>
          <p:nvPr>
            <p:ph type="title" hasCustomPrompt="1"/>
          </p:nvPr>
        </p:nvSpPr>
        <p:spPr>
          <a:xfrm rot="16200000">
            <a:off x="332219" y="2746661"/>
            <a:ext cx="4907372" cy="1076155"/>
          </a:xfrm>
        </p:spPr>
        <p:txBody>
          <a:bodyPr/>
          <a:lstStyle>
            <a:lvl1pPr algn="ctr">
              <a:defRPr/>
            </a:lvl1pPr>
          </a:lstStyle>
          <a:p>
            <a:r>
              <a:rPr lang="en-US" dirty="0"/>
              <a:t>Click to add title</a:t>
            </a:r>
          </a:p>
        </p:txBody>
      </p:sp>
    </p:spTree>
    <p:extLst>
      <p:ext uri="{BB962C8B-B14F-4D97-AF65-F5344CB8AC3E}">
        <p14:creationId xmlns:p14="http://schemas.microsoft.com/office/powerpoint/2010/main" val="71011030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undin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E516B3E-BF5D-4CBE-AA15-FEAD2B0B9811}"/>
              </a:ext>
            </a:extLst>
          </p:cNvPr>
          <p:cNvSpPr>
            <a:spLocks noGrp="1"/>
          </p:cNvSpPr>
          <p:nvPr>
            <p:ph type="dt" sz="half" idx="10"/>
          </p:nvPr>
        </p:nvSpPr>
        <p:spPr/>
        <p:txBody>
          <a:bodyPr>
            <a:noAutofit/>
          </a:bodyPr>
          <a:lstStyle/>
          <a:p>
            <a:r>
              <a:rPr lang="en-US" dirty="0"/>
              <a:t>8/03/20XX</a:t>
            </a:r>
          </a:p>
        </p:txBody>
      </p:sp>
      <p:sp>
        <p:nvSpPr>
          <p:cNvPr id="4" name="Footer Placeholder 3">
            <a:extLst>
              <a:ext uri="{FF2B5EF4-FFF2-40B4-BE49-F238E27FC236}">
                <a16:creationId xmlns:a16="http://schemas.microsoft.com/office/drawing/2014/main" id="{9AC6F15C-2031-4B28-91FF-8532EFEE84D6}"/>
              </a:ext>
            </a:extLst>
          </p:cNvPr>
          <p:cNvSpPr>
            <a:spLocks noGrp="1"/>
          </p:cNvSpPr>
          <p:nvPr>
            <p:ph type="ftr" sz="quarter" idx="11"/>
          </p:nvPr>
        </p:nvSpPr>
        <p:spPr/>
        <p:txBody>
          <a:bodyPr>
            <a:noAutofit/>
          </a:bodyPr>
          <a:lstStyle/>
          <a:p>
            <a:r>
              <a:rPr lang="en-US" dirty="0"/>
              <a:t>PITCH DECK</a:t>
            </a:r>
          </a:p>
        </p:txBody>
      </p:sp>
      <p:sp>
        <p:nvSpPr>
          <p:cNvPr id="5" name="Slide Number Placeholder 4">
            <a:extLst>
              <a:ext uri="{FF2B5EF4-FFF2-40B4-BE49-F238E27FC236}">
                <a16:creationId xmlns:a16="http://schemas.microsoft.com/office/drawing/2014/main" id="{12847681-AA55-4F94-8741-812FB362831F}"/>
              </a:ext>
            </a:extLst>
          </p:cNvPr>
          <p:cNvSpPr>
            <a:spLocks noGrp="1"/>
          </p:cNvSpPr>
          <p:nvPr>
            <p:ph type="sldNum" sz="quarter" idx="12"/>
          </p:nvPr>
        </p:nvSpPr>
        <p:spPr/>
        <p:txBody>
          <a:bodyPr>
            <a:noAutofit/>
          </a:bodyPr>
          <a:lstStyle/>
          <a:p>
            <a:fld id="{BF860B6F-2FE3-4DE6-9496-980E987E7466}" type="slidenum">
              <a:rPr lang="en-US" smtClean="0"/>
              <a:pPr/>
              <a:t>‹#›</a:t>
            </a:fld>
            <a:endParaRPr lang="en-US" dirty="0"/>
          </a:p>
        </p:txBody>
      </p:sp>
      <p:sp>
        <p:nvSpPr>
          <p:cNvPr id="26" name="Rectangle 25">
            <a:extLst>
              <a:ext uri="{FF2B5EF4-FFF2-40B4-BE49-F238E27FC236}">
                <a16:creationId xmlns:a16="http://schemas.microsoft.com/office/drawing/2014/main" id="{0FB5880F-F841-4DE6-B266-C373510AF249}"/>
              </a:ext>
            </a:extLst>
          </p:cNvPr>
          <p:cNvSpPr/>
          <p:nvPr userDrawn="1"/>
        </p:nvSpPr>
        <p:spPr>
          <a:xfrm rot="5400000">
            <a:off x="9766385" y="-1006534"/>
            <a:ext cx="972645" cy="3924298"/>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8" name="Text Placeholder 10">
            <a:extLst>
              <a:ext uri="{FF2B5EF4-FFF2-40B4-BE49-F238E27FC236}">
                <a16:creationId xmlns:a16="http://schemas.microsoft.com/office/drawing/2014/main" id="{388B7164-58B7-4BB5-998B-0E7F664D9290}"/>
              </a:ext>
            </a:extLst>
          </p:cNvPr>
          <p:cNvSpPr>
            <a:spLocks noGrp="1"/>
          </p:cNvSpPr>
          <p:nvPr>
            <p:ph type="body" sz="quarter" idx="25" hasCustomPrompt="1"/>
          </p:nvPr>
        </p:nvSpPr>
        <p:spPr>
          <a:xfrm rot="16200000">
            <a:off x="562550" y="3063183"/>
            <a:ext cx="2387816" cy="448769"/>
          </a:xfrm>
          <a:prstGeom prst="rect">
            <a:avLst/>
          </a:prstGeom>
        </p:spPr>
        <p:txBody>
          <a:bodyPr anchor="b">
            <a:noAutofit/>
          </a:bodyPr>
          <a:lstStyle>
            <a:lvl1pPr marL="0" indent="0" algn="l">
              <a:lnSpc>
                <a:spcPct val="80000"/>
              </a:lnSpc>
              <a:buNone/>
              <a:defRPr sz="2400" cap="all" spc="200" baseline="0">
                <a:solidFill>
                  <a:schemeClr val="accent1"/>
                </a:solidFill>
                <a:latin typeface="+mj-lt"/>
              </a:defRPr>
            </a:lvl1pPr>
          </a:lstStyle>
          <a:p>
            <a:pPr lvl="0"/>
            <a:r>
              <a:rPr lang="en-US"/>
              <a:t>Click to add title</a:t>
            </a:r>
          </a:p>
        </p:txBody>
      </p:sp>
      <p:sp>
        <p:nvSpPr>
          <p:cNvPr id="29" name="Text Placeholder 10">
            <a:extLst>
              <a:ext uri="{FF2B5EF4-FFF2-40B4-BE49-F238E27FC236}">
                <a16:creationId xmlns:a16="http://schemas.microsoft.com/office/drawing/2014/main" id="{4CB6F5B2-F117-4AD5-9C54-96006D152F19}"/>
              </a:ext>
            </a:extLst>
          </p:cNvPr>
          <p:cNvSpPr>
            <a:spLocks noGrp="1"/>
          </p:cNvSpPr>
          <p:nvPr>
            <p:ph type="body" sz="quarter" idx="26" hasCustomPrompt="1"/>
          </p:nvPr>
        </p:nvSpPr>
        <p:spPr>
          <a:xfrm rot="16200000">
            <a:off x="3226739" y="3063183"/>
            <a:ext cx="2387816" cy="448769"/>
          </a:xfrm>
          <a:prstGeom prst="rect">
            <a:avLst/>
          </a:prstGeom>
        </p:spPr>
        <p:txBody>
          <a:bodyPr anchor="b">
            <a:noAutofit/>
          </a:bodyPr>
          <a:lstStyle>
            <a:lvl1pPr marL="0" indent="0" algn="l">
              <a:lnSpc>
                <a:spcPct val="80000"/>
              </a:lnSpc>
              <a:buNone/>
              <a:defRPr sz="2400" cap="all" spc="200" baseline="0">
                <a:solidFill>
                  <a:schemeClr val="accent1"/>
                </a:solidFill>
                <a:latin typeface="+mj-lt"/>
              </a:defRPr>
            </a:lvl1pPr>
          </a:lstStyle>
          <a:p>
            <a:pPr lvl="0"/>
            <a:r>
              <a:rPr lang="en-US"/>
              <a:t>Click to add title</a:t>
            </a:r>
          </a:p>
        </p:txBody>
      </p:sp>
      <p:sp>
        <p:nvSpPr>
          <p:cNvPr id="30" name="Text Placeholder 10">
            <a:extLst>
              <a:ext uri="{FF2B5EF4-FFF2-40B4-BE49-F238E27FC236}">
                <a16:creationId xmlns:a16="http://schemas.microsoft.com/office/drawing/2014/main" id="{60636773-D205-448C-8DD8-8BBC3AFC2568}"/>
              </a:ext>
            </a:extLst>
          </p:cNvPr>
          <p:cNvSpPr>
            <a:spLocks noGrp="1"/>
          </p:cNvSpPr>
          <p:nvPr>
            <p:ph type="body" sz="quarter" idx="27" hasCustomPrompt="1"/>
          </p:nvPr>
        </p:nvSpPr>
        <p:spPr>
          <a:xfrm rot="16200000">
            <a:off x="5857430" y="3063181"/>
            <a:ext cx="2387816" cy="448769"/>
          </a:xfrm>
          <a:prstGeom prst="rect">
            <a:avLst/>
          </a:prstGeom>
        </p:spPr>
        <p:txBody>
          <a:bodyPr anchor="b">
            <a:noAutofit/>
          </a:bodyPr>
          <a:lstStyle>
            <a:lvl1pPr marL="0" indent="0" algn="l">
              <a:lnSpc>
                <a:spcPct val="80000"/>
              </a:lnSpc>
              <a:buNone/>
              <a:defRPr sz="2400" cap="all" spc="200" baseline="0">
                <a:solidFill>
                  <a:schemeClr val="accent1"/>
                </a:solidFill>
                <a:latin typeface="+mj-lt"/>
              </a:defRPr>
            </a:lvl1pPr>
          </a:lstStyle>
          <a:p>
            <a:pPr lvl="0"/>
            <a:r>
              <a:rPr lang="en-US"/>
              <a:t>Click to add title</a:t>
            </a:r>
          </a:p>
        </p:txBody>
      </p:sp>
      <p:sp>
        <p:nvSpPr>
          <p:cNvPr id="31" name="Text Placeholder 10">
            <a:extLst>
              <a:ext uri="{FF2B5EF4-FFF2-40B4-BE49-F238E27FC236}">
                <a16:creationId xmlns:a16="http://schemas.microsoft.com/office/drawing/2014/main" id="{6CD4F0A7-B003-44EA-AD28-A4B13CCE892C}"/>
              </a:ext>
            </a:extLst>
          </p:cNvPr>
          <p:cNvSpPr>
            <a:spLocks noGrp="1"/>
          </p:cNvSpPr>
          <p:nvPr>
            <p:ph type="body" sz="quarter" idx="28" hasCustomPrompt="1"/>
          </p:nvPr>
        </p:nvSpPr>
        <p:spPr>
          <a:xfrm rot="16200000">
            <a:off x="8520742" y="3063180"/>
            <a:ext cx="2387816" cy="448769"/>
          </a:xfrm>
          <a:prstGeom prst="rect">
            <a:avLst/>
          </a:prstGeom>
        </p:spPr>
        <p:txBody>
          <a:bodyPr anchor="b">
            <a:noAutofit/>
          </a:bodyPr>
          <a:lstStyle>
            <a:lvl1pPr marL="0" indent="0" algn="l">
              <a:lnSpc>
                <a:spcPct val="80000"/>
              </a:lnSpc>
              <a:buNone/>
              <a:defRPr sz="2400" cap="all" spc="200" baseline="0">
                <a:solidFill>
                  <a:schemeClr val="accent1"/>
                </a:solidFill>
                <a:latin typeface="+mj-lt"/>
              </a:defRPr>
            </a:lvl1pPr>
          </a:lstStyle>
          <a:p>
            <a:pPr lvl="0"/>
            <a:r>
              <a:rPr lang="en-US"/>
              <a:t>Click to add title</a:t>
            </a:r>
          </a:p>
        </p:txBody>
      </p:sp>
      <p:sp>
        <p:nvSpPr>
          <p:cNvPr id="32" name="Text Placeholder 10">
            <a:extLst>
              <a:ext uri="{FF2B5EF4-FFF2-40B4-BE49-F238E27FC236}">
                <a16:creationId xmlns:a16="http://schemas.microsoft.com/office/drawing/2014/main" id="{3CEEA233-6913-4525-8B47-39C2814EEF45}"/>
              </a:ext>
            </a:extLst>
          </p:cNvPr>
          <p:cNvSpPr>
            <a:spLocks noGrp="1"/>
          </p:cNvSpPr>
          <p:nvPr>
            <p:ph type="body" sz="quarter" idx="16" hasCustomPrompt="1"/>
          </p:nvPr>
        </p:nvSpPr>
        <p:spPr>
          <a:xfrm>
            <a:off x="838200" y="5154557"/>
            <a:ext cx="2449286" cy="1003155"/>
          </a:xfrm>
          <a:prstGeom prst="rect">
            <a:avLst/>
          </a:prstGeom>
        </p:spPr>
        <p:txBody>
          <a:bodyPr anchor="t">
            <a:noAutofit/>
          </a:bodyPr>
          <a:lstStyle>
            <a:lvl1pPr marL="0" indent="0" algn="ctr">
              <a:lnSpc>
                <a:spcPct val="125000"/>
              </a:lnSpc>
              <a:spcBef>
                <a:spcPts val="0"/>
              </a:spcBef>
              <a:buNone/>
              <a:defRPr sz="1400" cap="none" spc="100" baseline="0">
                <a:solidFill>
                  <a:schemeClr val="tx1"/>
                </a:solidFill>
                <a:latin typeface="+mn-lt"/>
              </a:defRPr>
            </a:lvl1pPr>
          </a:lstStyle>
          <a:p>
            <a:pPr lvl="0"/>
            <a:r>
              <a:rPr lang="en-US"/>
              <a:t>Click to add text</a:t>
            </a:r>
          </a:p>
        </p:txBody>
      </p:sp>
      <p:sp>
        <p:nvSpPr>
          <p:cNvPr id="33" name="Text Placeholder 10">
            <a:extLst>
              <a:ext uri="{FF2B5EF4-FFF2-40B4-BE49-F238E27FC236}">
                <a16:creationId xmlns:a16="http://schemas.microsoft.com/office/drawing/2014/main" id="{718C63E6-2425-4D8D-99C9-99B35F978A8F}"/>
              </a:ext>
            </a:extLst>
          </p:cNvPr>
          <p:cNvSpPr>
            <a:spLocks noGrp="1"/>
          </p:cNvSpPr>
          <p:nvPr>
            <p:ph type="body" sz="quarter" idx="17" hasCustomPrompt="1"/>
          </p:nvPr>
        </p:nvSpPr>
        <p:spPr>
          <a:xfrm>
            <a:off x="838200" y="4525420"/>
            <a:ext cx="2449286" cy="639192"/>
          </a:xfrm>
          <a:prstGeom prst="rect">
            <a:avLst/>
          </a:prstGeom>
        </p:spPr>
        <p:txBody>
          <a:bodyPr anchor="b">
            <a:noAutofit/>
          </a:bodyPr>
          <a:lstStyle>
            <a:lvl1pPr marL="0" indent="0" algn="ctr">
              <a:lnSpc>
                <a:spcPct val="100000"/>
              </a:lnSpc>
              <a:spcBef>
                <a:spcPts val="0"/>
              </a:spcBef>
              <a:buNone/>
              <a:defRPr sz="1600" cap="all" spc="100" baseline="0">
                <a:solidFill>
                  <a:schemeClr val="accent1"/>
                </a:solidFill>
                <a:latin typeface="+mj-lt"/>
              </a:defRPr>
            </a:lvl1pPr>
          </a:lstStyle>
          <a:p>
            <a:pPr lvl="0"/>
            <a:r>
              <a:rPr lang="en-US"/>
              <a:t>Click to add subtitle</a:t>
            </a:r>
          </a:p>
        </p:txBody>
      </p:sp>
      <p:sp>
        <p:nvSpPr>
          <p:cNvPr id="34" name="Text Placeholder 10">
            <a:extLst>
              <a:ext uri="{FF2B5EF4-FFF2-40B4-BE49-F238E27FC236}">
                <a16:creationId xmlns:a16="http://schemas.microsoft.com/office/drawing/2014/main" id="{AEB3CF35-C4EC-42DA-B265-89015DF03501}"/>
              </a:ext>
            </a:extLst>
          </p:cNvPr>
          <p:cNvSpPr>
            <a:spLocks noGrp="1"/>
          </p:cNvSpPr>
          <p:nvPr>
            <p:ph type="body" sz="quarter" idx="29" hasCustomPrompt="1"/>
          </p:nvPr>
        </p:nvSpPr>
        <p:spPr>
          <a:xfrm>
            <a:off x="3536069" y="5154557"/>
            <a:ext cx="2449286" cy="1003155"/>
          </a:xfrm>
          <a:prstGeom prst="rect">
            <a:avLst/>
          </a:prstGeom>
        </p:spPr>
        <p:txBody>
          <a:bodyPr anchor="t">
            <a:noAutofit/>
          </a:bodyPr>
          <a:lstStyle>
            <a:lvl1pPr marL="0" indent="0" algn="ctr">
              <a:lnSpc>
                <a:spcPct val="125000"/>
              </a:lnSpc>
              <a:spcBef>
                <a:spcPts val="0"/>
              </a:spcBef>
              <a:buNone/>
              <a:defRPr sz="1400" cap="none" spc="100" baseline="0">
                <a:solidFill>
                  <a:schemeClr val="tx1"/>
                </a:solidFill>
                <a:latin typeface="+mn-lt"/>
              </a:defRPr>
            </a:lvl1pPr>
          </a:lstStyle>
          <a:p>
            <a:pPr lvl="0"/>
            <a:r>
              <a:rPr lang="en-US"/>
              <a:t>Click to add text</a:t>
            </a:r>
          </a:p>
        </p:txBody>
      </p:sp>
      <p:sp>
        <p:nvSpPr>
          <p:cNvPr id="35" name="Text Placeholder 10">
            <a:extLst>
              <a:ext uri="{FF2B5EF4-FFF2-40B4-BE49-F238E27FC236}">
                <a16:creationId xmlns:a16="http://schemas.microsoft.com/office/drawing/2014/main" id="{A1B05A3F-5647-4FA8-AAB1-0438B6F6DD11}"/>
              </a:ext>
            </a:extLst>
          </p:cNvPr>
          <p:cNvSpPr>
            <a:spLocks noGrp="1"/>
          </p:cNvSpPr>
          <p:nvPr>
            <p:ph type="body" sz="quarter" idx="30" hasCustomPrompt="1"/>
          </p:nvPr>
        </p:nvSpPr>
        <p:spPr>
          <a:xfrm>
            <a:off x="3536069" y="4525420"/>
            <a:ext cx="2449286" cy="639192"/>
          </a:xfrm>
          <a:prstGeom prst="rect">
            <a:avLst/>
          </a:prstGeom>
        </p:spPr>
        <p:txBody>
          <a:bodyPr anchor="b">
            <a:noAutofit/>
          </a:bodyPr>
          <a:lstStyle>
            <a:lvl1pPr marL="0" indent="0" algn="ctr">
              <a:lnSpc>
                <a:spcPct val="100000"/>
              </a:lnSpc>
              <a:spcBef>
                <a:spcPts val="0"/>
              </a:spcBef>
              <a:buNone/>
              <a:defRPr sz="1600" cap="all" spc="100" baseline="0">
                <a:solidFill>
                  <a:schemeClr val="accent1"/>
                </a:solidFill>
                <a:latin typeface="+mj-lt"/>
              </a:defRPr>
            </a:lvl1pPr>
          </a:lstStyle>
          <a:p>
            <a:pPr lvl="0"/>
            <a:r>
              <a:rPr lang="en-US"/>
              <a:t>Click to add subtitle</a:t>
            </a:r>
          </a:p>
        </p:txBody>
      </p:sp>
      <p:sp>
        <p:nvSpPr>
          <p:cNvPr id="36" name="Text Placeholder 10">
            <a:extLst>
              <a:ext uri="{FF2B5EF4-FFF2-40B4-BE49-F238E27FC236}">
                <a16:creationId xmlns:a16="http://schemas.microsoft.com/office/drawing/2014/main" id="{67059F7A-88D8-4E2F-A6F4-6CF5F194D54E}"/>
              </a:ext>
            </a:extLst>
          </p:cNvPr>
          <p:cNvSpPr>
            <a:spLocks noGrp="1"/>
          </p:cNvSpPr>
          <p:nvPr>
            <p:ph type="body" sz="quarter" idx="31" hasCustomPrompt="1"/>
          </p:nvPr>
        </p:nvSpPr>
        <p:spPr>
          <a:xfrm>
            <a:off x="6211909" y="5154557"/>
            <a:ext cx="2449286" cy="1003155"/>
          </a:xfrm>
          <a:prstGeom prst="rect">
            <a:avLst/>
          </a:prstGeom>
        </p:spPr>
        <p:txBody>
          <a:bodyPr anchor="t">
            <a:noAutofit/>
          </a:bodyPr>
          <a:lstStyle>
            <a:lvl1pPr marL="0" indent="0" algn="ctr">
              <a:lnSpc>
                <a:spcPct val="125000"/>
              </a:lnSpc>
              <a:spcBef>
                <a:spcPts val="0"/>
              </a:spcBef>
              <a:buNone/>
              <a:defRPr sz="1400" cap="none" spc="100" baseline="0">
                <a:solidFill>
                  <a:schemeClr val="tx1"/>
                </a:solidFill>
                <a:latin typeface="+mn-lt"/>
              </a:defRPr>
            </a:lvl1pPr>
          </a:lstStyle>
          <a:p>
            <a:pPr lvl="0"/>
            <a:r>
              <a:rPr lang="en-US"/>
              <a:t>Click to add text</a:t>
            </a:r>
          </a:p>
        </p:txBody>
      </p:sp>
      <p:sp>
        <p:nvSpPr>
          <p:cNvPr id="37" name="Text Placeholder 10">
            <a:extLst>
              <a:ext uri="{FF2B5EF4-FFF2-40B4-BE49-F238E27FC236}">
                <a16:creationId xmlns:a16="http://schemas.microsoft.com/office/drawing/2014/main" id="{CB25228C-31FC-4E25-80B1-8FAD0909BE75}"/>
              </a:ext>
            </a:extLst>
          </p:cNvPr>
          <p:cNvSpPr>
            <a:spLocks noGrp="1"/>
          </p:cNvSpPr>
          <p:nvPr>
            <p:ph type="body" sz="quarter" idx="32" hasCustomPrompt="1"/>
          </p:nvPr>
        </p:nvSpPr>
        <p:spPr>
          <a:xfrm>
            <a:off x="6211909" y="4525420"/>
            <a:ext cx="2449286" cy="639192"/>
          </a:xfrm>
          <a:prstGeom prst="rect">
            <a:avLst/>
          </a:prstGeom>
        </p:spPr>
        <p:txBody>
          <a:bodyPr anchor="b">
            <a:noAutofit/>
          </a:bodyPr>
          <a:lstStyle>
            <a:lvl1pPr marL="0" indent="0" algn="ctr">
              <a:lnSpc>
                <a:spcPct val="100000"/>
              </a:lnSpc>
              <a:spcBef>
                <a:spcPts val="0"/>
              </a:spcBef>
              <a:buNone/>
              <a:defRPr sz="1600" cap="all" spc="100" baseline="0">
                <a:solidFill>
                  <a:schemeClr val="accent1"/>
                </a:solidFill>
                <a:latin typeface="+mj-lt"/>
              </a:defRPr>
            </a:lvl1pPr>
          </a:lstStyle>
          <a:p>
            <a:pPr lvl="0"/>
            <a:r>
              <a:rPr lang="en-US"/>
              <a:t>Click to add subtitle</a:t>
            </a:r>
          </a:p>
        </p:txBody>
      </p:sp>
      <p:sp>
        <p:nvSpPr>
          <p:cNvPr id="38" name="Text Placeholder 10">
            <a:extLst>
              <a:ext uri="{FF2B5EF4-FFF2-40B4-BE49-F238E27FC236}">
                <a16:creationId xmlns:a16="http://schemas.microsoft.com/office/drawing/2014/main" id="{E3BCA350-B685-4ADC-9FC8-231807297673}"/>
              </a:ext>
            </a:extLst>
          </p:cNvPr>
          <p:cNvSpPr>
            <a:spLocks noGrp="1"/>
          </p:cNvSpPr>
          <p:nvPr>
            <p:ph type="body" sz="quarter" idx="33" hasCustomPrompt="1"/>
          </p:nvPr>
        </p:nvSpPr>
        <p:spPr>
          <a:xfrm>
            <a:off x="8904516" y="5154557"/>
            <a:ext cx="2449286" cy="1003155"/>
          </a:xfrm>
          <a:prstGeom prst="rect">
            <a:avLst/>
          </a:prstGeom>
        </p:spPr>
        <p:txBody>
          <a:bodyPr anchor="t">
            <a:noAutofit/>
          </a:bodyPr>
          <a:lstStyle>
            <a:lvl1pPr marL="0" indent="0" algn="ctr">
              <a:lnSpc>
                <a:spcPct val="125000"/>
              </a:lnSpc>
              <a:spcBef>
                <a:spcPts val="0"/>
              </a:spcBef>
              <a:buNone/>
              <a:defRPr sz="1400" cap="none" spc="100" baseline="0">
                <a:solidFill>
                  <a:schemeClr val="tx1"/>
                </a:solidFill>
                <a:latin typeface="+mn-lt"/>
              </a:defRPr>
            </a:lvl1pPr>
          </a:lstStyle>
          <a:p>
            <a:pPr lvl="0"/>
            <a:r>
              <a:rPr lang="en-US"/>
              <a:t>Click to add text</a:t>
            </a:r>
          </a:p>
        </p:txBody>
      </p:sp>
      <p:sp>
        <p:nvSpPr>
          <p:cNvPr id="39" name="Text Placeholder 10">
            <a:extLst>
              <a:ext uri="{FF2B5EF4-FFF2-40B4-BE49-F238E27FC236}">
                <a16:creationId xmlns:a16="http://schemas.microsoft.com/office/drawing/2014/main" id="{F75319BC-EF3B-4B55-9663-E04ED5DBC88C}"/>
              </a:ext>
            </a:extLst>
          </p:cNvPr>
          <p:cNvSpPr>
            <a:spLocks noGrp="1"/>
          </p:cNvSpPr>
          <p:nvPr>
            <p:ph type="body" sz="quarter" idx="34" hasCustomPrompt="1"/>
          </p:nvPr>
        </p:nvSpPr>
        <p:spPr>
          <a:xfrm>
            <a:off x="8904516" y="4525420"/>
            <a:ext cx="2449286" cy="639192"/>
          </a:xfrm>
          <a:prstGeom prst="rect">
            <a:avLst/>
          </a:prstGeom>
        </p:spPr>
        <p:txBody>
          <a:bodyPr anchor="b">
            <a:noAutofit/>
          </a:bodyPr>
          <a:lstStyle>
            <a:lvl1pPr marL="0" indent="0" algn="ctr">
              <a:lnSpc>
                <a:spcPct val="100000"/>
              </a:lnSpc>
              <a:spcBef>
                <a:spcPts val="0"/>
              </a:spcBef>
              <a:buNone/>
              <a:defRPr sz="1600" cap="all" spc="100" baseline="0">
                <a:solidFill>
                  <a:schemeClr val="accent1"/>
                </a:solidFill>
                <a:latin typeface="+mj-lt"/>
              </a:defRPr>
            </a:lvl1pPr>
          </a:lstStyle>
          <a:p>
            <a:pPr lvl="0"/>
            <a:r>
              <a:rPr lang="en-US"/>
              <a:t>Click to add subtitle</a:t>
            </a:r>
          </a:p>
        </p:txBody>
      </p:sp>
      <p:sp>
        <p:nvSpPr>
          <p:cNvPr id="19" name="Title 1">
            <a:extLst>
              <a:ext uri="{FF2B5EF4-FFF2-40B4-BE49-F238E27FC236}">
                <a16:creationId xmlns:a16="http://schemas.microsoft.com/office/drawing/2014/main" id="{FE10C144-C9A1-43BD-9C8A-183A065E24FD}"/>
              </a:ext>
            </a:extLst>
          </p:cNvPr>
          <p:cNvSpPr>
            <a:spLocks noGrp="1"/>
          </p:cNvSpPr>
          <p:nvPr>
            <p:ph type="title" hasCustomPrompt="1"/>
          </p:nvPr>
        </p:nvSpPr>
        <p:spPr>
          <a:xfrm>
            <a:off x="5827694" y="658420"/>
            <a:ext cx="3472731" cy="665965"/>
          </a:xfrm>
        </p:spPr>
        <p:txBody>
          <a:bodyPr/>
          <a:lstStyle>
            <a:lvl1pPr algn="r">
              <a:defRPr/>
            </a:lvl1pPr>
          </a:lstStyle>
          <a:p>
            <a:r>
              <a:rPr lang="en-US" dirty="0"/>
              <a:t>Click to add title</a:t>
            </a:r>
          </a:p>
        </p:txBody>
      </p:sp>
    </p:spTree>
    <p:extLst>
      <p:ext uri="{BB962C8B-B14F-4D97-AF65-F5344CB8AC3E}">
        <p14:creationId xmlns:p14="http://schemas.microsoft.com/office/powerpoint/2010/main" val="17860223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bout Us">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D96E7A44-0539-4C8E-ABEB-E56B131C44E7}"/>
              </a:ext>
              <a:ext uri="{C183D7F6-B498-43B3-948B-1728B52AA6E4}">
                <adec:decorative xmlns:adec="http://schemas.microsoft.com/office/drawing/2017/decorative" val="1"/>
              </a:ext>
            </a:extLst>
          </p:cNvPr>
          <p:cNvSpPr/>
          <p:nvPr userDrawn="1"/>
        </p:nvSpPr>
        <p:spPr>
          <a:xfrm>
            <a:off x="6029326" y="2152651"/>
            <a:ext cx="6162674" cy="29098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1" name="Picture Placeholder 10">
            <a:extLst>
              <a:ext uri="{FF2B5EF4-FFF2-40B4-BE49-F238E27FC236}">
                <a16:creationId xmlns:a16="http://schemas.microsoft.com/office/drawing/2014/main" id="{200CB7D0-0851-45AD-932F-0A0BD59CCB01}"/>
              </a:ext>
            </a:extLst>
          </p:cNvPr>
          <p:cNvSpPr>
            <a:spLocks noGrp="1"/>
          </p:cNvSpPr>
          <p:nvPr>
            <p:ph type="pic" sz="quarter" idx="13" hasCustomPrompt="1"/>
          </p:nvPr>
        </p:nvSpPr>
        <p:spPr>
          <a:xfrm>
            <a:off x="1" y="466726"/>
            <a:ext cx="6848474" cy="6391274"/>
          </a:xfrm>
          <a:custGeom>
            <a:avLst/>
            <a:gdLst>
              <a:gd name="connsiteX0" fmla="*/ 0 w 6848474"/>
              <a:gd name="connsiteY0" fmla="*/ 0 h 6391274"/>
              <a:gd name="connsiteX1" fmla="*/ 6848474 w 6848474"/>
              <a:gd name="connsiteY1" fmla="*/ 0 h 6391274"/>
              <a:gd name="connsiteX2" fmla="*/ 6848474 w 6848474"/>
              <a:gd name="connsiteY2" fmla="*/ 1685925 h 6391274"/>
              <a:gd name="connsiteX3" fmla="*/ 6029325 w 6848474"/>
              <a:gd name="connsiteY3" fmla="*/ 1685925 h 6391274"/>
              <a:gd name="connsiteX4" fmla="*/ 6029325 w 6848474"/>
              <a:gd name="connsiteY4" fmla="*/ 4595813 h 6391274"/>
              <a:gd name="connsiteX5" fmla="*/ 6848474 w 6848474"/>
              <a:gd name="connsiteY5" fmla="*/ 4595813 h 6391274"/>
              <a:gd name="connsiteX6" fmla="*/ 6848474 w 6848474"/>
              <a:gd name="connsiteY6" fmla="*/ 6391274 h 6391274"/>
              <a:gd name="connsiteX7" fmla="*/ 0 w 6848474"/>
              <a:gd name="connsiteY7" fmla="*/ 6391274 h 6391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48474" h="6391274">
                <a:moveTo>
                  <a:pt x="0" y="0"/>
                </a:moveTo>
                <a:lnTo>
                  <a:pt x="6848474" y="0"/>
                </a:lnTo>
                <a:lnTo>
                  <a:pt x="6848474" y="1685925"/>
                </a:lnTo>
                <a:lnTo>
                  <a:pt x="6029325" y="1685925"/>
                </a:lnTo>
                <a:lnTo>
                  <a:pt x="6029325" y="4595813"/>
                </a:lnTo>
                <a:lnTo>
                  <a:pt x="6848474" y="4595813"/>
                </a:lnTo>
                <a:lnTo>
                  <a:pt x="6848474" y="6391274"/>
                </a:lnTo>
                <a:lnTo>
                  <a:pt x="0" y="6391274"/>
                </a:lnTo>
                <a:close/>
              </a:path>
            </a:pathLst>
          </a:custGeom>
        </p:spPr>
        <p:txBody>
          <a:bodyPr wrap="square">
            <a:noAutofit/>
          </a:bodyPr>
          <a:lstStyle>
            <a:lvl1pPr marL="0" indent="0" algn="ctr">
              <a:buNone/>
              <a:defRPr/>
            </a:lvl1pPr>
          </a:lstStyle>
          <a:p>
            <a:r>
              <a:rPr lang="en-US" dirty="0"/>
              <a:t>Click to add photo</a:t>
            </a:r>
          </a:p>
        </p:txBody>
      </p:sp>
      <p:sp>
        <p:nvSpPr>
          <p:cNvPr id="4" name="Date Placeholder 3">
            <a:extLst>
              <a:ext uri="{FF2B5EF4-FFF2-40B4-BE49-F238E27FC236}">
                <a16:creationId xmlns:a16="http://schemas.microsoft.com/office/drawing/2014/main" id="{BE0C0B0C-9F99-4C31-993B-EB072ABAD206}"/>
              </a:ext>
            </a:extLst>
          </p:cNvPr>
          <p:cNvSpPr>
            <a:spLocks noGrp="1"/>
          </p:cNvSpPr>
          <p:nvPr>
            <p:ph type="dt" sz="half" idx="10"/>
          </p:nvPr>
        </p:nvSpPr>
        <p:spPr/>
        <p:txBody>
          <a:bodyPr>
            <a:noAutofit/>
          </a:bodyPr>
          <a:lstStyle>
            <a:lvl1pPr>
              <a:defRPr>
                <a:solidFill>
                  <a:schemeClr val="accent1"/>
                </a:solidFill>
              </a:defRPr>
            </a:lvl1pPr>
          </a:lstStyle>
          <a:p>
            <a:r>
              <a:rPr lang="en-US" dirty="0"/>
              <a:t>8/03/20XX</a:t>
            </a:r>
          </a:p>
        </p:txBody>
      </p:sp>
      <p:sp>
        <p:nvSpPr>
          <p:cNvPr id="5" name="Footer Placeholder 4">
            <a:extLst>
              <a:ext uri="{FF2B5EF4-FFF2-40B4-BE49-F238E27FC236}">
                <a16:creationId xmlns:a16="http://schemas.microsoft.com/office/drawing/2014/main" id="{B632CDF4-F0E3-4D07-89C6-5ABCCDDD8726}"/>
              </a:ext>
            </a:extLst>
          </p:cNvPr>
          <p:cNvSpPr>
            <a:spLocks noGrp="1"/>
          </p:cNvSpPr>
          <p:nvPr>
            <p:ph type="ftr" sz="quarter" idx="11"/>
          </p:nvPr>
        </p:nvSpPr>
        <p:spPr/>
        <p:txBody>
          <a:bodyPr>
            <a:noAutofit/>
          </a:bodyPr>
          <a:lstStyle>
            <a:lvl1pPr>
              <a:defRPr>
                <a:solidFill>
                  <a:schemeClr val="accent1"/>
                </a:solidFill>
              </a:defRPr>
            </a:lvl1pPr>
          </a:lstStyle>
          <a:p>
            <a:r>
              <a:rPr lang="en-US" dirty="0"/>
              <a:t>PITCH DECK</a:t>
            </a:r>
          </a:p>
        </p:txBody>
      </p:sp>
      <p:sp>
        <p:nvSpPr>
          <p:cNvPr id="6" name="Slide Number Placeholder 5">
            <a:extLst>
              <a:ext uri="{FF2B5EF4-FFF2-40B4-BE49-F238E27FC236}">
                <a16:creationId xmlns:a16="http://schemas.microsoft.com/office/drawing/2014/main" id="{645BDA5F-715E-4514-9476-437B3EB01335}"/>
              </a:ext>
            </a:extLst>
          </p:cNvPr>
          <p:cNvSpPr>
            <a:spLocks noGrp="1"/>
          </p:cNvSpPr>
          <p:nvPr>
            <p:ph type="sldNum" sz="quarter" idx="12"/>
          </p:nvPr>
        </p:nvSpPr>
        <p:spPr/>
        <p:txBody>
          <a:bodyPr>
            <a:noAutofit/>
          </a:bodyPr>
          <a:lstStyle>
            <a:lvl1pPr>
              <a:defRPr>
                <a:solidFill>
                  <a:schemeClr val="accent1"/>
                </a:solidFill>
              </a:defRPr>
            </a:lvl1pPr>
          </a:lstStyle>
          <a:p>
            <a:fld id="{BF860B6F-2FE3-4DE6-9496-980E987E7466}" type="slidenum">
              <a:rPr lang="en-US" smtClean="0"/>
              <a:pPr/>
              <a:t>‹#›</a:t>
            </a:fld>
            <a:endParaRPr lang="en-US" dirty="0"/>
          </a:p>
        </p:txBody>
      </p:sp>
      <p:sp>
        <p:nvSpPr>
          <p:cNvPr id="9" name="Text Placeholder 8">
            <a:extLst>
              <a:ext uri="{FF2B5EF4-FFF2-40B4-BE49-F238E27FC236}">
                <a16:creationId xmlns:a16="http://schemas.microsoft.com/office/drawing/2014/main" id="{A9D38E0F-D52F-4777-9D68-D30CB3B8C8ED}"/>
              </a:ext>
            </a:extLst>
          </p:cNvPr>
          <p:cNvSpPr>
            <a:spLocks noGrp="1"/>
          </p:cNvSpPr>
          <p:nvPr>
            <p:ph type="body" sz="quarter" idx="14" hasCustomPrompt="1"/>
          </p:nvPr>
        </p:nvSpPr>
        <p:spPr>
          <a:xfrm>
            <a:off x="6524625" y="2624137"/>
            <a:ext cx="5172075" cy="2033588"/>
          </a:xfrm>
        </p:spPr>
        <p:txBody>
          <a:bodyPr>
            <a:noAutofit/>
          </a:bodyPr>
          <a:lstStyle>
            <a:lvl1pPr marL="0" indent="0">
              <a:lnSpc>
                <a:spcPct val="125000"/>
              </a:lnSpc>
              <a:spcBef>
                <a:spcPts val="0"/>
              </a:spcBef>
              <a:buNone/>
              <a:defRPr sz="1600" spc="100" baseline="0">
                <a:solidFill>
                  <a:schemeClr val="bg1"/>
                </a:solidFill>
              </a:defRPr>
            </a:lvl1pPr>
          </a:lstStyle>
          <a:p>
            <a:pPr lvl="0"/>
            <a:r>
              <a:rPr lang="en-US" dirty="0"/>
              <a:t>Click to add text</a:t>
            </a:r>
          </a:p>
        </p:txBody>
      </p:sp>
      <p:sp>
        <p:nvSpPr>
          <p:cNvPr id="13" name="Title 1">
            <a:extLst>
              <a:ext uri="{FF2B5EF4-FFF2-40B4-BE49-F238E27FC236}">
                <a16:creationId xmlns:a16="http://schemas.microsoft.com/office/drawing/2014/main" id="{1E083E92-8775-41F5-A992-0786A4081385}"/>
              </a:ext>
            </a:extLst>
          </p:cNvPr>
          <p:cNvSpPr>
            <a:spLocks noGrp="1"/>
          </p:cNvSpPr>
          <p:nvPr>
            <p:ph type="title" hasCustomPrompt="1"/>
          </p:nvPr>
        </p:nvSpPr>
        <p:spPr>
          <a:xfrm>
            <a:off x="7692272" y="671808"/>
            <a:ext cx="3661528" cy="639192"/>
          </a:xfrm>
        </p:spPr>
        <p:txBody>
          <a:bodyPr/>
          <a:lstStyle>
            <a:lvl1pPr algn="ctr">
              <a:defRPr/>
            </a:lvl1pPr>
          </a:lstStyle>
          <a:p>
            <a:r>
              <a:rPr lang="en-US" dirty="0"/>
              <a:t>Click to add title</a:t>
            </a:r>
          </a:p>
        </p:txBody>
      </p:sp>
    </p:spTree>
    <p:extLst>
      <p:ext uri="{BB962C8B-B14F-4D97-AF65-F5344CB8AC3E}">
        <p14:creationId xmlns:p14="http://schemas.microsoft.com/office/powerpoint/2010/main" val="327629277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502A0C2-BC21-4E10-B50C-353B8CBD72F0}"/>
              </a:ext>
              <a:ext uri="{C183D7F6-B498-43B3-948B-1728B52AA6E4}">
                <adec:decorative xmlns:adec="http://schemas.microsoft.com/office/drawing/2017/decorative" val="1"/>
              </a:ext>
            </a:extLst>
          </p:cNvPr>
          <p:cNvSpPr/>
          <p:nvPr userDrawn="1"/>
        </p:nvSpPr>
        <p:spPr>
          <a:xfrm>
            <a:off x="514985" y="1057275"/>
            <a:ext cx="6015990" cy="345757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9" name="Picture Placeholder 8">
            <a:extLst>
              <a:ext uri="{FF2B5EF4-FFF2-40B4-BE49-F238E27FC236}">
                <a16:creationId xmlns:a16="http://schemas.microsoft.com/office/drawing/2014/main" id="{7B548780-9B3B-47BB-AA7B-928FA50A6A04}"/>
              </a:ext>
            </a:extLst>
          </p:cNvPr>
          <p:cNvSpPr>
            <a:spLocks noGrp="1"/>
          </p:cNvSpPr>
          <p:nvPr>
            <p:ph type="pic" sz="quarter" idx="13" hasCustomPrompt="1"/>
          </p:nvPr>
        </p:nvSpPr>
        <p:spPr>
          <a:xfrm>
            <a:off x="0" y="1057275"/>
            <a:ext cx="12191999" cy="5295900"/>
          </a:xfrm>
          <a:custGeom>
            <a:avLst/>
            <a:gdLst>
              <a:gd name="connsiteX0" fmla="*/ 0 w 12191999"/>
              <a:gd name="connsiteY0" fmla="*/ 0 h 5295900"/>
              <a:gd name="connsiteX1" fmla="*/ 514985 w 12191999"/>
              <a:gd name="connsiteY1" fmla="*/ 0 h 5295900"/>
              <a:gd name="connsiteX2" fmla="*/ 514985 w 12191999"/>
              <a:gd name="connsiteY2" fmla="*/ 3457576 h 5295900"/>
              <a:gd name="connsiteX3" fmla="*/ 6530975 w 12191999"/>
              <a:gd name="connsiteY3" fmla="*/ 3457576 h 5295900"/>
              <a:gd name="connsiteX4" fmla="*/ 6530975 w 12191999"/>
              <a:gd name="connsiteY4" fmla="*/ 0 h 5295900"/>
              <a:gd name="connsiteX5" fmla="*/ 12191999 w 12191999"/>
              <a:gd name="connsiteY5" fmla="*/ 0 h 5295900"/>
              <a:gd name="connsiteX6" fmla="*/ 12191999 w 12191999"/>
              <a:gd name="connsiteY6" fmla="*/ 5295900 h 5295900"/>
              <a:gd name="connsiteX7" fmla="*/ 0 w 12191999"/>
              <a:gd name="connsiteY7" fmla="*/ 5295900 h 5295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5295900">
                <a:moveTo>
                  <a:pt x="0" y="0"/>
                </a:moveTo>
                <a:lnTo>
                  <a:pt x="514985" y="0"/>
                </a:lnTo>
                <a:lnTo>
                  <a:pt x="514985" y="3457576"/>
                </a:lnTo>
                <a:lnTo>
                  <a:pt x="6530975" y="3457576"/>
                </a:lnTo>
                <a:lnTo>
                  <a:pt x="6530975" y="0"/>
                </a:lnTo>
                <a:lnTo>
                  <a:pt x="12191999" y="0"/>
                </a:lnTo>
                <a:lnTo>
                  <a:pt x="12191999" y="5295900"/>
                </a:lnTo>
                <a:lnTo>
                  <a:pt x="0" y="5295900"/>
                </a:lnTo>
                <a:close/>
              </a:path>
            </a:pathLst>
          </a:custGeom>
        </p:spPr>
        <p:txBody>
          <a:bodyPr wrap="square">
            <a:noAutofit/>
          </a:bodyPr>
          <a:lstStyle>
            <a:lvl1pPr marL="0" indent="0" algn="ctr">
              <a:buNone/>
              <a:defRPr/>
            </a:lvl1pPr>
          </a:lstStyle>
          <a:p>
            <a:r>
              <a:rPr lang="en-US" dirty="0"/>
              <a:t>Click to add photo</a:t>
            </a:r>
          </a:p>
        </p:txBody>
      </p:sp>
      <p:sp>
        <p:nvSpPr>
          <p:cNvPr id="3" name="Date Placeholder 2">
            <a:extLst>
              <a:ext uri="{FF2B5EF4-FFF2-40B4-BE49-F238E27FC236}">
                <a16:creationId xmlns:a16="http://schemas.microsoft.com/office/drawing/2014/main" id="{AB2958E2-130A-401C-B53D-DCC769627964}"/>
              </a:ext>
            </a:extLst>
          </p:cNvPr>
          <p:cNvSpPr>
            <a:spLocks noGrp="1"/>
          </p:cNvSpPr>
          <p:nvPr>
            <p:ph type="dt" sz="half" idx="10"/>
          </p:nvPr>
        </p:nvSpPr>
        <p:spPr/>
        <p:txBody>
          <a:bodyPr>
            <a:noAutofit/>
          </a:bodyPr>
          <a:lstStyle/>
          <a:p>
            <a:r>
              <a:rPr lang="en-US" dirty="0"/>
              <a:t>8/03/20XX</a:t>
            </a:r>
          </a:p>
        </p:txBody>
      </p:sp>
      <p:sp>
        <p:nvSpPr>
          <p:cNvPr id="4" name="Footer Placeholder 3">
            <a:extLst>
              <a:ext uri="{FF2B5EF4-FFF2-40B4-BE49-F238E27FC236}">
                <a16:creationId xmlns:a16="http://schemas.microsoft.com/office/drawing/2014/main" id="{E7178FE4-D7D1-40CE-9190-C68702FEDCDB}"/>
              </a:ext>
            </a:extLst>
          </p:cNvPr>
          <p:cNvSpPr>
            <a:spLocks noGrp="1"/>
          </p:cNvSpPr>
          <p:nvPr>
            <p:ph type="ftr" sz="quarter" idx="11"/>
          </p:nvPr>
        </p:nvSpPr>
        <p:spPr/>
        <p:txBody>
          <a:bodyPr>
            <a:noAutofit/>
          </a:bodyPr>
          <a:lstStyle/>
          <a:p>
            <a:r>
              <a:rPr lang="en-US" dirty="0"/>
              <a:t>PITCH DECK</a:t>
            </a:r>
          </a:p>
        </p:txBody>
      </p:sp>
      <p:sp>
        <p:nvSpPr>
          <p:cNvPr id="5" name="Slide Number Placeholder 4">
            <a:extLst>
              <a:ext uri="{FF2B5EF4-FFF2-40B4-BE49-F238E27FC236}">
                <a16:creationId xmlns:a16="http://schemas.microsoft.com/office/drawing/2014/main" id="{F4AC4996-95A4-4EC0-BF6E-7C2FACB7C895}"/>
              </a:ext>
            </a:extLst>
          </p:cNvPr>
          <p:cNvSpPr>
            <a:spLocks noGrp="1"/>
          </p:cNvSpPr>
          <p:nvPr>
            <p:ph type="sldNum" sz="quarter" idx="12"/>
          </p:nvPr>
        </p:nvSpPr>
        <p:spPr/>
        <p:txBody>
          <a:bodyPr>
            <a:noAutofit/>
          </a:bodyPr>
          <a:lstStyle/>
          <a:p>
            <a:fld id="{BF860B6F-2FE3-4DE6-9496-980E987E7466}" type="slidenum">
              <a:rPr lang="en-US" smtClean="0"/>
              <a:pPr/>
              <a:t>‹#›</a:t>
            </a:fld>
            <a:endParaRPr lang="en-US" dirty="0"/>
          </a:p>
        </p:txBody>
      </p:sp>
      <p:sp>
        <p:nvSpPr>
          <p:cNvPr id="7" name="Text Placeholder 10">
            <a:extLst>
              <a:ext uri="{FF2B5EF4-FFF2-40B4-BE49-F238E27FC236}">
                <a16:creationId xmlns:a16="http://schemas.microsoft.com/office/drawing/2014/main" id="{6332CD16-89CC-43FA-B7BF-06786B464846}"/>
              </a:ext>
            </a:extLst>
          </p:cNvPr>
          <p:cNvSpPr>
            <a:spLocks noGrp="1"/>
          </p:cNvSpPr>
          <p:nvPr>
            <p:ph type="body" sz="quarter" idx="16" hasCustomPrompt="1"/>
          </p:nvPr>
        </p:nvSpPr>
        <p:spPr>
          <a:xfrm>
            <a:off x="926354" y="1547271"/>
            <a:ext cx="5172932" cy="2581276"/>
          </a:xfrm>
          <a:prstGeom prst="rect">
            <a:avLst/>
          </a:prstGeom>
        </p:spPr>
        <p:txBody>
          <a:bodyPr anchor="t">
            <a:noAutofit/>
          </a:bodyPr>
          <a:lstStyle>
            <a:lvl1pPr marL="0" indent="0" algn="l">
              <a:lnSpc>
                <a:spcPct val="125000"/>
              </a:lnSpc>
              <a:spcBef>
                <a:spcPts val="0"/>
              </a:spcBef>
              <a:buNone/>
              <a:defRPr sz="1600" cap="none" spc="100" baseline="0">
                <a:solidFill>
                  <a:schemeClr val="accent1"/>
                </a:solidFill>
                <a:latin typeface="+mn-lt"/>
              </a:defRPr>
            </a:lvl1pPr>
          </a:lstStyle>
          <a:p>
            <a:pPr lvl="0"/>
            <a:r>
              <a:rPr lang="en-US"/>
              <a:t>Click to add text</a:t>
            </a:r>
          </a:p>
        </p:txBody>
      </p:sp>
      <p:sp>
        <p:nvSpPr>
          <p:cNvPr id="12" name="Title 1">
            <a:extLst>
              <a:ext uri="{FF2B5EF4-FFF2-40B4-BE49-F238E27FC236}">
                <a16:creationId xmlns:a16="http://schemas.microsoft.com/office/drawing/2014/main" id="{127734DB-D9FF-4945-91EF-DB146D8348E3}"/>
              </a:ext>
            </a:extLst>
          </p:cNvPr>
          <p:cNvSpPr>
            <a:spLocks noGrp="1"/>
          </p:cNvSpPr>
          <p:nvPr>
            <p:ph type="title" hasCustomPrompt="1"/>
          </p:nvPr>
        </p:nvSpPr>
        <p:spPr>
          <a:xfrm>
            <a:off x="3082250" y="762308"/>
            <a:ext cx="5783657" cy="665965"/>
          </a:xfrm>
        </p:spPr>
        <p:txBody>
          <a:bodyPr/>
          <a:lstStyle>
            <a:lvl1pPr algn="l">
              <a:defRPr/>
            </a:lvl1pPr>
          </a:lstStyle>
          <a:p>
            <a:r>
              <a:rPr lang="en-US" dirty="0"/>
              <a:t>Click to add title</a:t>
            </a:r>
          </a:p>
        </p:txBody>
      </p:sp>
    </p:spTree>
    <p:extLst>
      <p:ext uri="{BB962C8B-B14F-4D97-AF65-F5344CB8AC3E}">
        <p14:creationId xmlns:p14="http://schemas.microsoft.com/office/powerpoint/2010/main" val="179699044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2FB6A2A-F24A-4E64-A207-404C8CC76697}"/>
              </a:ext>
              <a:ext uri="{C183D7F6-B498-43B3-948B-1728B52AA6E4}">
                <adec:decorative xmlns:adec="http://schemas.microsoft.com/office/drawing/2017/decorative" val="1"/>
              </a:ext>
            </a:extLst>
          </p:cNvPr>
          <p:cNvSpPr/>
          <p:nvPr userDrawn="1"/>
        </p:nvSpPr>
        <p:spPr>
          <a:xfrm>
            <a:off x="8610600" y="2132410"/>
            <a:ext cx="3581400" cy="231695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 name="Date Placeholder 2">
            <a:extLst>
              <a:ext uri="{FF2B5EF4-FFF2-40B4-BE49-F238E27FC236}">
                <a16:creationId xmlns:a16="http://schemas.microsoft.com/office/drawing/2014/main" id="{129E19EA-E986-4004-8C5B-712009E7877E}"/>
              </a:ext>
            </a:extLst>
          </p:cNvPr>
          <p:cNvSpPr>
            <a:spLocks noGrp="1"/>
          </p:cNvSpPr>
          <p:nvPr>
            <p:ph type="dt" sz="half" idx="10"/>
          </p:nvPr>
        </p:nvSpPr>
        <p:spPr/>
        <p:txBody>
          <a:bodyPr>
            <a:noAutofit/>
          </a:bodyPr>
          <a:lstStyle/>
          <a:p>
            <a:r>
              <a:rPr lang="en-US" dirty="0"/>
              <a:t>8/03/20XX</a:t>
            </a:r>
          </a:p>
        </p:txBody>
      </p:sp>
      <p:sp>
        <p:nvSpPr>
          <p:cNvPr id="4" name="Footer Placeholder 3">
            <a:extLst>
              <a:ext uri="{FF2B5EF4-FFF2-40B4-BE49-F238E27FC236}">
                <a16:creationId xmlns:a16="http://schemas.microsoft.com/office/drawing/2014/main" id="{13512B16-8A8E-4099-ACE3-946220C6323F}"/>
              </a:ext>
            </a:extLst>
          </p:cNvPr>
          <p:cNvSpPr>
            <a:spLocks noGrp="1"/>
          </p:cNvSpPr>
          <p:nvPr>
            <p:ph type="ftr" sz="quarter" idx="11"/>
          </p:nvPr>
        </p:nvSpPr>
        <p:spPr/>
        <p:txBody>
          <a:bodyPr>
            <a:noAutofit/>
          </a:bodyPr>
          <a:lstStyle>
            <a:lvl1pPr>
              <a:defRPr>
                <a:solidFill>
                  <a:schemeClr val="accent1"/>
                </a:solidFill>
              </a:defRPr>
            </a:lvl1pPr>
          </a:lstStyle>
          <a:p>
            <a:r>
              <a:rPr lang="en-US" dirty="0"/>
              <a:t>PITCH DECK</a:t>
            </a:r>
          </a:p>
        </p:txBody>
      </p:sp>
      <p:sp>
        <p:nvSpPr>
          <p:cNvPr id="5" name="Slide Number Placeholder 4">
            <a:extLst>
              <a:ext uri="{FF2B5EF4-FFF2-40B4-BE49-F238E27FC236}">
                <a16:creationId xmlns:a16="http://schemas.microsoft.com/office/drawing/2014/main" id="{77D8AF2A-C932-41B3-957E-9888020CD9C9}"/>
              </a:ext>
            </a:extLst>
          </p:cNvPr>
          <p:cNvSpPr>
            <a:spLocks noGrp="1"/>
          </p:cNvSpPr>
          <p:nvPr>
            <p:ph type="sldNum" sz="quarter" idx="12"/>
          </p:nvPr>
        </p:nvSpPr>
        <p:spPr/>
        <p:txBody>
          <a:bodyPr>
            <a:noAutofit/>
          </a:bodyPr>
          <a:lstStyle/>
          <a:p>
            <a:fld id="{BF860B6F-2FE3-4DE6-9496-980E987E7466}" type="slidenum">
              <a:rPr lang="en-US" smtClean="0"/>
              <a:pPr/>
              <a:t>‹#›</a:t>
            </a:fld>
            <a:endParaRPr lang="en-US" dirty="0"/>
          </a:p>
        </p:txBody>
      </p:sp>
      <p:sp>
        <p:nvSpPr>
          <p:cNvPr id="9" name="Picture Placeholder 8">
            <a:extLst>
              <a:ext uri="{FF2B5EF4-FFF2-40B4-BE49-F238E27FC236}">
                <a16:creationId xmlns:a16="http://schemas.microsoft.com/office/drawing/2014/main" id="{47D0C286-3FF6-4839-AE38-6F404BF05601}"/>
              </a:ext>
            </a:extLst>
          </p:cNvPr>
          <p:cNvSpPr>
            <a:spLocks noGrp="1"/>
          </p:cNvSpPr>
          <p:nvPr>
            <p:ph type="pic" sz="quarter" idx="13" hasCustomPrompt="1"/>
          </p:nvPr>
        </p:nvSpPr>
        <p:spPr>
          <a:xfrm flipH="1">
            <a:off x="1809750" y="466725"/>
            <a:ext cx="7834312" cy="5924550"/>
          </a:xfrm>
          <a:custGeom>
            <a:avLst/>
            <a:gdLst>
              <a:gd name="connsiteX0" fmla="*/ 7834312 w 7834312"/>
              <a:gd name="connsiteY0" fmla="*/ 0 h 5924550"/>
              <a:gd name="connsiteX1" fmla="*/ 0 w 7834312"/>
              <a:gd name="connsiteY1" fmla="*/ 0 h 5924550"/>
              <a:gd name="connsiteX2" fmla="*/ 0 w 7834312"/>
              <a:gd name="connsiteY2" fmla="*/ 1665685 h 5924550"/>
              <a:gd name="connsiteX3" fmla="*/ 1033462 w 7834312"/>
              <a:gd name="connsiteY3" fmla="*/ 1665685 h 5924550"/>
              <a:gd name="connsiteX4" fmla="*/ 1033462 w 7834312"/>
              <a:gd name="connsiteY4" fmla="*/ 3982640 h 5924550"/>
              <a:gd name="connsiteX5" fmla="*/ 0 w 7834312"/>
              <a:gd name="connsiteY5" fmla="*/ 3982640 h 5924550"/>
              <a:gd name="connsiteX6" fmla="*/ 0 w 7834312"/>
              <a:gd name="connsiteY6" fmla="*/ 5924550 h 5924550"/>
              <a:gd name="connsiteX7" fmla="*/ 7834312 w 7834312"/>
              <a:gd name="connsiteY7" fmla="*/ 5924550 h 5924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34312" h="5924550">
                <a:moveTo>
                  <a:pt x="7834312" y="0"/>
                </a:moveTo>
                <a:lnTo>
                  <a:pt x="0" y="0"/>
                </a:lnTo>
                <a:lnTo>
                  <a:pt x="0" y="1665685"/>
                </a:lnTo>
                <a:lnTo>
                  <a:pt x="1033462" y="1665685"/>
                </a:lnTo>
                <a:lnTo>
                  <a:pt x="1033462" y="3982640"/>
                </a:lnTo>
                <a:lnTo>
                  <a:pt x="0" y="3982640"/>
                </a:lnTo>
                <a:lnTo>
                  <a:pt x="0" y="5924550"/>
                </a:lnTo>
                <a:lnTo>
                  <a:pt x="7834312" y="5924550"/>
                </a:lnTo>
                <a:close/>
              </a:path>
            </a:pathLst>
          </a:custGeom>
        </p:spPr>
        <p:txBody>
          <a:bodyPr wrap="square">
            <a:noAutofit/>
          </a:bodyPr>
          <a:lstStyle>
            <a:lvl1pPr marL="0" indent="0" algn="ctr">
              <a:buNone/>
              <a:defRPr/>
            </a:lvl1pPr>
          </a:lstStyle>
          <a:p>
            <a:r>
              <a:rPr lang="en-US" dirty="0"/>
              <a:t>Click to add photo</a:t>
            </a:r>
          </a:p>
        </p:txBody>
      </p:sp>
      <p:sp>
        <p:nvSpPr>
          <p:cNvPr id="17" name="Text Placeholder 10">
            <a:extLst>
              <a:ext uri="{FF2B5EF4-FFF2-40B4-BE49-F238E27FC236}">
                <a16:creationId xmlns:a16="http://schemas.microsoft.com/office/drawing/2014/main" id="{88038514-112A-4AE2-BA52-286C38492F8D}"/>
              </a:ext>
            </a:extLst>
          </p:cNvPr>
          <p:cNvSpPr>
            <a:spLocks noGrp="1"/>
          </p:cNvSpPr>
          <p:nvPr>
            <p:ph type="body" sz="quarter" idx="16" hasCustomPrompt="1"/>
          </p:nvPr>
        </p:nvSpPr>
        <p:spPr>
          <a:xfrm>
            <a:off x="9210675" y="2579352"/>
            <a:ext cx="2381250" cy="1423068"/>
          </a:xfrm>
          <a:prstGeom prst="rect">
            <a:avLst/>
          </a:prstGeom>
        </p:spPr>
        <p:txBody>
          <a:bodyPr anchor="t">
            <a:noAutofit/>
          </a:bodyPr>
          <a:lstStyle>
            <a:lvl1pPr marL="0" indent="0" algn="l">
              <a:lnSpc>
                <a:spcPct val="125000"/>
              </a:lnSpc>
              <a:spcBef>
                <a:spcPts val="0"/>
              </a:spcBef>
              <a:buNone/>
              <a:defRPr sz="1600" cap="none" spc="100" baseline="0">
                <a:solidFill>
                  <a:schemeClr val="accent6"/>
                </a:solidFill>
                <a:latin typeface="+mn-lt"/>
              </a:defRPr>
            </a:lvl1pPr>
          </a:lstStyle>
          <a:p>
            <a:pPr lvl="0"/>
            <a:r>
              <a:rPr lang="en-US"/>
              <a:t>Click to add text</a:t>
            </a:r>
          </a:p>
        </p:txBody>
      </p:sp>
      <p:sp>
        <p:nvSpPr>
          <p:cNvPr id="11" name="Title 1">
            <a:extLst>
              <a:ext uri="{FF2B5EF4-FFF2-40B4-BE49-F238E27FC236}">
                <a16:creationId xmlns:a16="http://schemas.microsoft.com/office/drawing/2014/main" id="{9C27393D-ACFC-4AC9-93A3-FE24F0D12E57}"/>
              </a:ext>
            </a:extLst>
          </p:cNvPr>
          <p:cNvSpPr>
            <a:spLocks noGrp="1"/>
          </p:cNvSpPr>
          <p:nvPr>
            <p:ph type="title" hasCustomPrompt="1"/>
          </p:nvPr>
        </p:nvSpPr>
        <p:spPr>
          <a:xfrm rot="16200000">
            <a:off x="-1129259" y="3009387"/>
            <a:ext cx="4138612" cy="562995"/>
          </a:xfrm>
        </p:spPr>
        <p:txBody>
          <a:bodyPr/>
          <a:lstStyle>
            <a:lvl1pPr algn="ctr">
              <a:defRPr/>
            </a:lvl1pPr>
          </a:lstStyle>
          <a:p>
            <a:r>
              <a:rPr lang="en-US" dirty="0"/>
              <a:t>Click to add title</a:t>
            </a:r>
          </a:p>
        </p:txBody>
      </p:sp>
    </p:spTree>
    <p:extLst>
      <p:ext uri="{BB962C8B-B14F-4D97-AF65-F5344CB8AC3E}">
        <p14:creationId xmlns:p14="http://schemas.microsoft.com/office/powerpoint/2010/main" val="101634968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5DAD9FD-7197-43C0-898F-B8AAB43370F2}" type="datetimeFigureOut">
              <a:rPr lang="en-US" smtClean="0"/>
              <a:t>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271D27-3793-4DD1-A7CB-2449C0AED640}" type="slidenum">
              <a:rPr lang="en-US" smtClean="0"/>
              <a:t>‹#›</a:t>
            </a:fld>
            <a:endParaRPr lang="en-US"/>
          </a:p>
        </p:txBody>
      </p:sp>
    </p:spTree>
    <p:extLst>
      <p:ext uri="{BB962C8B-B14F-4D97-AF65-F5344CB8AC3E}">
        <p14:creationId xmlns:p14="http://schemas.microsoft.com/office/powerpoint/2010/main" val="28306094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25DAD9FD-7197-43C0-898F-B8AAB43370F2}" type="datetimeFigureOut">
              <a:rPr lang="en-US" smtClean="0"/>
              <a:t>2/5/2022</a:t>
            </a:fld>
            <a:endParaRPr lang="en-US"/>
          </a:p>
        </p:txBody>
      </p:sp>
      <p:sp>
        <p:nvSpPr>
          <p:cNvPr id="5" name="Footer Placeholder 4"/>
          <p:cNvSpPr>
            <a:spLocks noGrp="1"/>
          </p:cNvSpPr>
          <p:nvPr>
            <p:ph type="ftr" sz="quarter" idx="11"/>
          </p:nvPr>
        </p:nvSpPr>
        <p:spPr>
          <a:xfrm>
            <a:off x="2692397" y="5037663"/>
            <a:ext cx="5214635" cy="279400"/>
          </a:xfrm>
        </p:spPr>
        <p:txBody>
          <a:bodyPr/>
          <a:lstStyle/>
          <a:p>
            <a:endParaRPr lang="en-US"/>
          </a:p>
        </p:txBody>
      </p:sp>
      <p:sp>
        <p:nvSpPr>
          <p:cNvPr id="6" name="Slide Number Placeholder 5"/>
          <p:cNvSpPr>
            <a:spLocks noGrp="1"/>
          </p:cNvSpPr>
          <p:nvPr>
            <p:ph type="sldNum" sz="quarter" idx="12"/>
          </p:nvPr>
        </p:nvSpPr>
        <p:spPr>
          <a:xfrm>
            <a:off x="8956900" y="5037663"/>
            <a:ext cx="551167" cy="279400"/>
          </a:xfrm>
        </p:spPr>
        <p:txBody>
          <a:bodyPr/>
          <a:lstStyle/>
          <a:p>
            <a:fld id="{E0271D27-3793-4DD1-A7CB-2449C0AED640}" type="slidenum">
              <a:rPr lang="en-US" smtClean="0"/>
              <a:t>‹#›</a:t>
            </a:fld>
            <a:endParaRPr lang="en-US"/>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5208385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8/03/20XX</a:t>
            </a:r>
            <a:endParaRPr lang="en-US" dirty="0"/>
          </a:p>
        </p:txBody>
      </p:sp>
      <p:sp>
        <p:nvSpPr>
          <p:cNvPr id="5" name="Footer Placeholder 4"/>
          <p:cNvSpPr>
            <a:spLocks noGrp="1"/>
          </p:cNvSpPr>
          <p:nvPr>
            <p:ph type="ftr" sz="quarter" idx="11"/>
          </p:nvPr>
        </p:nvSpPr>
        <p:spPr/>
        <p:txBody>
          <a:bodyPr/>
          <a:lstStyle/>
          <a:p>
            <a:r>
              <a:rPr lang="en-US"/>
              <a:t>PITCH DECK</a:t>
            </a:r>
            <a:endParaRPr lang="en-US" dirty="0"/>
          </a:p>
        </p:txBody>
      </p:sp>
      <p:sp>
        <p:nvSpPr>
          <p:cNvPr id="6" name="Slide Number Placeholder 5"/>
          <p:cNvSpPr>
            <a:spLocks noGrp="1"/>
          </p:cNvSpPr>
          <p:nvPr>
            <p:ph type="sldNum" sz="quarter" idx="12"/>
          </p:nvPr>
        </p:nvSpPr>
        <p:spPr/>
        <p:txBody>
          <a:bodyPr/>
          <a:lstStyle/>
          <a:p>
            <a:fld id="{BF860B6F-2FE3-4DE6-9496-980E987E7466}" type="slidenum">
              <a:rPr lang="en-US" smtClean="0"/>
              <a:pPr/>
              <a:t>‹#›</a:t>
            </a:fld>
            <a:endParaRPr lang="en-US" dirty="0"/>
          </a:p>
        </p:txBody>
      </p:sp>
    </p:spTree>
    <p:extLst>
      <p:ext uri="{BB962C8B-B14F-4D97-AF65-F5344CB8AC3E}">
        <p14:creationId xmlns:p14="http://schemas.microsoft.com/office/powerpoint/2010/main" val="2400111562"/>
      </p:ext>
    </p:extLst>
  </p:cSld>
  <p:clrMapOvr>
    <a:masterClrMapping/>
  </p:clrMapOvr>
  <p:hf hdr="0"/>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8/03/20XX</a:t>
            </a:r>
            <a:endParaRPr lang="en-US" dirty="0"/>
          </a:p>
        </p:txBody>
      </p:sp>
      <p:sp>
        <p:nvSpPr>
          <p:cNvPr id="5" name="Footer Placeholder 4"/>
          <p:cNvSpPr>
            <a:spLocks noGrp="1"/>
          </p:cNvSpPr>
          <p:nvPr>
            <p:ph type="ftr" sz="quarter" idx="11"/>
          </p:nvPr>
        </p:nvSpPr>
        <p:spPr/>
        <p:txBody>
          <a:bodyPr/>
          <a:lstStyle/>
          <a:p>
            <a:r>
              <a:rPr lang="en-US"/>
              <a:t>PITCH DECK</a:t>
            </a:r>
            <a:endParaRPr lang="en-US" dirty="0"/>
          </a:p>
        </p:txBody>
      </p:sp>
      <p:sp>
        <p:nvSpPr>
          <p:cNvPr id="6" name="Slide Number Placeholder 5"/>
          <p:cNvSpPr>
            <a:spLocks noGrp="1"/>
          </p:cNvSpPr>
          <p:nvPr>
            <p:ph type="sldNum" sz="quarter" idx="12"/>
          </p:nvPr>
        </p:nvSpPr>
        <p:spPr/>
        <p:txBody>
          <a:bodyPr/>
          <a:lstStyle/>
          <a:p>
            <a:fld id="{BF860B6F-2FE3-4DE6-9496-980E987E7466}" type="slidenum">
              <a:rPr lang="en-US" smtClean="0"/>
              <a:pPr/>
              <a:t>‹#›</a:t>
            </a:fld>
            <a:endParaRPr lang="en-US" dirty="0"/>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13101421"/>
      </p:ext>
    </p:extLst>
  </p:cSld>
  <p:clrMapOvr>
    <a:masterClrMapping/>
  </p:clrMapOvr>
  <p:hf hdr="0"/>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r>
              <a:rPr lang="en-US"/>
              <a:t>8/03/20XX</a:t>
            </a:r>
            <a:endParaRPr lang="en-US" dirty="0"/>
          </a:p>
        </p:txBody>
      </p:sp>
      <p:sp>
        <p:nvSpPr>
          <p:cNvPr id="6" name="Footer Placeholder 5"/>
          <p:cNvSpPr>
            <a:spLocks noGrp="1"/>
          </p:cNvSpPr>
          <p:nvPr>
            <p:ph type="ftr" sz="quarter" idx="11"/>
          </p:nvPr>
        </p:nvSpPr>
        <p:spPr/>
        <p:txBody>
          <a:bodyPr/>
          <a:lstStyle/>
          <a:p>
            <a:r>
              <a:rPr lang="en-US"/>
              <a:t>PITCH DECK</a:t>
            </a:r>
            <a:endParaRPr lang="en-US" dirty="0"/>
          </a:p>
        </p:txBody>
      </p:sp>
      <p:sp>
        <p:nvSpPr>
          <p:cNvPr id="7" name="Slide Number Placeholder 6"/>
          <p:cNvSpPr>
            <a:spLocks noGrp="1"/>
          </p:cNvSpPr>
          <p:nvPr>
            <p:ph type="sldNum" sz="quarter" idx="12"/>
          </p:nvPr>
        </p:nvSpPr>
        <p:spPr/>
        <p:txBody>
          <a:bodyPr/>
          <a:lstStyle/>
          <a:p>
            <a:fld id="{BF860B6F-2FE3-4DE6-9496-980E987E7466}" type="slidenum">
              <a:rPr lang="en-US" smtClean="0"/>
              <a:pPr/>
              <a:t>‹#›</a:t>
            </a:fld>
            <a:endParaRPr lang="en-US" dirty="0"/>
          </a:p>
        </p:txBody>
      </p:sp>
    </p:spTree>
    <p:extLst>
      <p:ext uri="{BB962C8B-B14F-4D97-AF65-F5344CB8AC3E}">
        <p14:creationId xmlns:p14="http://schemas.microsoft.com/office/powerpoint/2010/main" val="3075451545"/>
      </p:ext>
    </p:extLst>
  </p:cSld>
  <p:clrMapOvr>
    <a:masterClrMapping/>
  </p:clrMapOvr>
  <p:hf hdr="0"/>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r>
              <a:rPr lang="en-US"/>
              <a:t>8/03/20XX</a:t>
            </a:r>
            <a:endParaRPr lang="en-US" dirty="0"/>
          </a:p>
        </p:txBody>
      </p:sp>
      <p:sp>
        <p:nvSpPr>
          <p:cNvPr id="8" name="Footer Placeholder 7"/>
          <p:cNvSpPr>
            <a:spLocks noGrp="1"/>
          </p:cNvSpPr>
          <p:nvPr>
            <p:ph type="ftr" sz="quarter" idx="11"/>
          </p:nvPr>
        </p:nvSpPr>
        <p:spPr/>
        <p:txBody>
          <a:bodyPr/>
          <a:lstStyle/>
          <a:p>
            <a:r>
              <a:rPr lang="en-US"/>
              <a:t>PITCH DECK</a:t>
            </a:r>
            <a:endParaRPr lang="en-US" dirty="0"/>
          </a:p>
        </p:txBody>
      </p:sp>
      <p:sp>
        <p:nvSpPr>
          <p:cNvPr id="9" name="Slide Number Placeholder 8"/>
          <p:cNvSpPr>
            <a:spLocks noGrp="1"/>
          </p:cNvSpPr>
          <p:nvPr>
            <p:ph type="sldNum" sz="quarter" idx="12"/>
          </p:nvPr>
        </p:nvSpPr>
        <p:spPr/>
        <p:txBody>
          <a:bodyPr/>
          <a:lstStyle/>
          <a:p>
            <a:fld id="{BF860B6F-2FE3-4DE6-9496-980E987E7466}" type="slidenum">
              <a:rPr lang="en-US" smtClean="0"/>
              <a:pPr/>
              <a:t>‹#›</a:t>
            </a:fld>
            <a:endParaRPr lang="en-US" dirty="0"/>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04293400"/>
      </p:ext>
    </p:extLst>
  </p:cSld>
  <p:clrMapOvr>
    <a:masterClrMapping/>
  </p:clrMapOvr>
  <p:hf hdr="0"/>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r>
              <a:rPr lang="en-US"/>
              <a:t>8/03/20XX</a:t>
            </a:r>
            <a:endParaRPr lang="en-US" dirty="0"/>
          </a:p>
        </p:txBody>
      </p:sp>
      <p:sp>
        <p:nvSpPr>
          <p:cNvPr id="4" name="Footer Placeholder 3"/>
          <p:cNvSpPr>
            <a:spLocks noGrp="1"/>
          </p:cNvSpPr>
          <p:nvPr>
            <p:ph type="ftr" sz="quarter" idx="11"/>
          </p:nvPr>
        </p:nvSpPr>
        <p:spPr/>
        <p:txBody>
          <a:bodyPr/>
          <a:lstStyle/>
          <a:p>
            <a:r>
              <a:rPr lang="en-US"/>
              <a:t>PITCH DECK</a:t>
            </a:r>
            <a:endParaRPr lang="en-US" dirty="0"/>
          </a:p>
        </p:txBody>
      </p:sp>
      <p:sp>
        <p:nvSpPr>
          <p:cNvPr id="5" name="Slide Number Placeholder 4"/>
          <p:cNvSpPr>
            <a:spLocks noGrp="1"/>
          </p:cNvSpPr>
          <p:nvPr>
            <p:ph type="sldNum" sz="quarter" idx="12"/>
          </p:nvPr>
        </p:nvSpPr>
        <p:spPr/>
        <p:txBody>
          <a:bodyPr/>
          <a:lstStyle/>
          <a:p>
            <a:fld id="{BF860B6F-2FE3-4DE6-9496-980E987E7466}" type="slidenum">
              <a:rPr lang="en-US" smtClean="0"/>
              <a:pPr/>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72190395"/>
      </p:ext>
    </p:extLst>
  </p:cSld>
  <p:clrMapOvr>
    <a:masterClrMapping/>
  </p:clrMapOvr>
  <p:hf hdr="0"/>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8/03/20XX</a:t>
            </a:r>
            <a:endParaRPr lang="en-US" dirty="0"/>
          </a:p>
        </p:txBody>
      </p:sp>
      <p:sp>
        <p:nvSpPr>
          <p:cNvPr id="3" name="Footer Placeholder 2"/>
          <p:cNvSpPr>
            <a:spLocks noGrp="1"/>
          </p:cNvSpPr>
          <p:nvPr>
            <p:ph type="ftr" sz="quarter" idx="11"/>
          </p:nvPr>
        </p:nvSpPr>
        <p:spPr/>
        <p:txBody>
          <a:bodyPr/>
          <a:lstStyle/>
          <a:p>
            <a:r>
              <a:rPr lang="en-US"/>
              <a:t>PITCH DECK</a:t>
            </a:r>
            <a:endParaRPr lang="en-US" dirty="0"/>
          </a:p>
        </p:txBody>
      </p:sp>
      <p:sp>
        <p:nvSpPr>
          <p:cNvPr id="4" name="Slide Number Placeholder 3"/>
          <p:cNvSpPr>
            <a:spLocks noGrp="1"/>
          </p:cNvSpPr>
          <p:nvPr>
            <p:ph type="sldNum" sz="quarter" idx="12"/>
          </p:nvPr>
        </p:nvSpPr>
        <p:spPr/>
        <p:txBody>
          <a:bodyPr/>
          <a:lstStyle/>
          <a:p>
            <a:fld id="{BF860B6F-2FE3-4DE6-9496-980E987E7466}" type="slidenum">
              <a:rPr lang="en-US" smtClean="0"/>
              <a:pPr/>
              <a:t>‹#›</a:t>
            </a:fld>
            <a:endParaRPr lang="en-US" dirty="0"/>
          </a:p>
        </p:txBody>
      </p:sp>
    </p:spTree>
    <p:extLst>
      <p:ext uri="{BB962C8B-B14F-4D97-AF65-F5344CB8AC3E}">
        <p14:creationId xmlns:p14="http://schemas.microsoft.com/office/powerpoint/2010/main" val="262901856"/>
      </p:ext>
    </p:extLst>
  </p:cSld>
  <p:clrMapOvr>
    <a:masterClrMapping/>
  </p:clrMapOvr>
  <p:hf hdr="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185760CB-267C-4B96-8D93-EA775230543A}"/>
              </a:ext>
            </a:extLst>
          </p:cNvPr>
          <p:cNvSpPr>
            <a:spLocks noGrp="1"/>
          </p:cNvSpPr>
          <p:nvPr>
            <p:ph type="dt" sz="half" idx="10"/>
          </p:nvPr>
        </p:nvSpPr>
        <p:spPr/>
        <p:txBody>
          <a:bodyPr>
            <a:noAutofit/>
          </a:bodyPr>
          <a:lstStyle/>
          <a:p>
            <a:r>
              <a:rPr lang="en-US" dirty="0"/>
              <a:t>8/03/20XX</a:t>
            </a:r>
          </a:p>
        </p:txBody>
      </p:sp>
      <p:sp>
        <p:nvSpPr>
          <p:cNvPr id="5" name="Footer Placeholder 4">
            <a:extLst>
              <a:ext uri="{FF2B5EF4-FFF2-40B4-BE49-F238E27FC236}">
                <a16:creationId xmlns:a16="http://schemas.microsoft.com/office/drawing/2014/main" id="{0D5F8915-ABFD-4CAE-AC61-1E1B2B1C6F04}"/>
              </a:ext>
            </a:extLst>
          </p:cNvPr>
          <p:cNvSpPr>
            <a:spLocks noGrp="1"/>
          </p:cNvSpPr>
          <p:nvPr>
            <p:ph type="ftr" sz="quarter" idx="11"/>
          </p:nvPr>
        </p:nvSpPr>
        <p:spPr/>
        <p:txBody>
          <a:bodyPr>
            <a:noAutofit/>
          </a:bodyPr>
          <a:lstStyle/>
          <a:p>
            <a:r>
              <a:rPr lang="en-US" dirty="0"/>
              <a:t>PITCH DECK</a:t>
            </a:r>
          </a:p>
        </p:txBody>
      </p:sp>
      <p:sp>
        <p:nvSpPr>
          <p:cNvPr id="6" name="Slide Number Placeholder 5">
            <a:extLst>
              <a:ext uri="{FF2B5EF4-FFF2-40B4-BE49-F238E27FC236}">
                <a16:creationId xmlns:a16="http://schemas.microsoft.com/office/drawing/2014/main" id="{27F7218A-692D-4EB0-817E-60AFD432FC84}"/>
              </a:ext>
            </a:extLst>
          </p:cNvPr>
          <p:cNvSpPr>
            <a:spLocks noGrp="1"/>
          </p:cNvSpPr>
          <p:nvPr>
            <p:ph type="sldNum" sz="quarter" idx="12"/>
          </p:nvPr>
        </p:nvSpPr>
        <p:spPr/>
        <p:txBody>
          <a:bodyPr>
            <a:noAutofit/>
          </a:bodyPr>
          <a:lstStyle/>
          <a:p>
            <a:fld id="{BF860B6F-2FE3-4DE6-9496-980E987E7466}" type="slidenum">
              <a:rPr lang="en-US" smtClean="0"/>
              <a:t>‹#›</a:t>
            </a:fld>
            <a:endParaRPr lang="en-US" dirty="0"/>
          </a:p>
        </p:txBody>
      </p:sp>
      <p:sp>
        <p:nvSpPr>
          <p:cNvPr id="9" name="Text Placeholder 10">
            <a:extLst>
              <a:ext uri="{FF2B5EF4-FFF2-40B4-BE49-F238E27FC236}">
                <a16:creationId xmlns:a16="http://schemas.microsoft.com/office/drawing/2014/main" id="{D5A4AB60-E1AB-4239-BFC7-C10A235B18E0}"/>
              </a:ext>
            </a:extLst>
          </p:cNvPr>
          <p:cNvSpPr>
            <a:spLocks noGrp="1"/>
          </p:cNvSpPr>
          <p:nvPr>
            <p:ph type="body" sz="quarter" idx="13" hasCustomPrompt="1"/>
          </p:nvPr>
        </p:nvSpPr>
        <p:spPr>
          <a:xfrm>
            <a:off x="838200" y="2700899"/>
            <a:ext cx="3281555" cy="1472693"/>
          </a:xfrm>
          <a:prstGeom prst="rect">
            <a:avLst/>
          </a:prstGeom>
        </p:spPr>
        <p:txBody>
          <a:bodyPr anchor="t">
            <a:noAutofit/>
          </a:bodyPr>
          <a:lstStyle>
            <a:lvl1pPr marL="0" indent="0" algn="l">
              <a:lnSpc>
                <a:spcPct val="125000"/>
              </a:lnSpc>
              <a:spcBef>
                <a:spcPts val="0"/>
              </a:spcBef>
              <a:buNone/>
              <a:defRPr sz="1400" cap="none" spc="100" baseline="0">
                <a:solidFill>
                  <a:schemeClr val="tx1"/>
                </a:solidFill>
                <a:latin typeface="+mn-lt"/>
              </a:defRPr>
            </a:lvl1pPr>
          </a:lstStyle>
          <a:p>
            <a:pPr lvl="0"/>
            <a:r>
              <a:rPr lang="en-US"/>
              <a:t>Click to add text</a:t>
            </a:r>
          </a:p>
        </p:txBody>
      </p:sp>
      <p:sp>
        <p:nvSpPr>
          <p:cNvPr id="10" name="Text Placeholder 10">
            <a:extLst>
              <a:ext uri="{FF2B5EF4-FFF2-40B4-BE49-F238E27FC236}">
                <a16:creationId xmlns:a16="http://schemas.microsoft.com/office/drawing/2014/main" id="{53300DCB-9114-4ADF-8664-EFDD2C7A6E6A}"/>
              </a:ext>
            </a:extLst>
          </p:cNvPr>
          <p:cNvSpPr>
            <a:spLocks noGrp="1"/>
          </p:cNvSpPr>
          <p:nvPr>
            <p:ph type="body" sz="quarter" idx="17" hasCustomPrompt="1"/>
          </p:nvPr>
        </p:nvSpPr>
        <p:spPr>
          <a:xfrm>
            <a:off x="838200" y="2321396"/>
            <a:ext cx="3281555" cy="426393"/>
          </a:xfrm>
          <a:prstGeom prst="rect">
            <a:avLst/>
          </a:prstGeom>
        </p:spPr>
        <p:txBody>
          <a:bodyPr anchor="b">
            <a:noAutofit/>
          </a:bodyPr>
          <a:lstStyle>
            <a:lvl1pPr marL="0" indent="0" algn="l">
              <a:buNone/>
              <a:defRPr sz="1600" cap="all" spc="100" baseline="0">
                <a:solidFill>
                  <a:schemeClr val="accent4"/>
                </a:solidFill>
                <a:latin typeface="+mj-lt"/>
              </a:defRPr>
            </a:lvl1pPr>
          </a:lstStyle>
          <a:p>
            <a:pPr lvl="0"/>
            <a:r>
              <a:rPr lang="en-US"/>
              <a:t>Click to add subtitle</a:t>
            </a:r>
          </a:p>
        </p:txBody>
      </p:sp>
      <p:sp>
        <p:nvSpPr>
          <p:cNvPr id="11" name="Text Placeholder 10">
            <a:extLst>
              <a:ext uri="{FF2B5EF4-FFF2-40B4-BE49-F238E27FC236}">
                <a16:creationId xmlns:a16="http://schemas.microsoft.com/office/drawing/2014/main" id="{6B69E913-93AE-4878-BA45-C2A83F5ACE30}"/>
              </a:ext>
            </a:extLst>
          </p:cNvPr>
          <p:cNvSpPr>
            <a:spLocks noGrp="1"/>
          </p:cNvSpPr>
          <p:nvPr>
            <p:ph type="body" sz="quarter" idx="22" hasCustomPrompt="1"/>
          </p:nvPr>
        </p:nvSpPr>
        <p:spPr>
          <a:xfrm>
            <a:off x="838200" y="4683183"/>
            <a:ext cx="3281555" cy="1067648"/>
          </a:xfrm>
          <a:prstGeom prst="rect">
            <a:avLst/>
          </a:prstGeom>
        </p:spPr>
        <p:txBody>
          <a:bodyPr anchor="t">
            <a:noAutofit/>
          </a:bodyPr>
          <a:lstStyle>
            <a:lvl1pPr marL="0" indent="0" algn="l">
              <a:lnSpc>
                <a:spcPct val="125000"/>
              </a:lnSpc>
              <a:spcBef>
                <a:spcPts val="0"/>
              </a:spcBef>
              <a:buNone/>
              <a:defRPr sz="1400" cap="none" spc="100" baseline="0">
                <a:solidFill>
                  <a:schemeClr val="tx1"/>
                </a:solidFill>
                <a:latin typeface="+mn-lt"/>
              </a:defRPr>
            </a:lvl1pPr>
          </a:lstStyle>
          <a:p>
            <a:pPr lvl="0"/>
            <a:r>
              <a:rPr lang="en-US"/>
              <a:t>Click to add text</a:t>
            </a:r>
          </a:p>
        </p:txBody>
      </p:sp>
      <p:sp>
        <p:nvSpPr>
          <p:cNvPr id="12" name="Text Placeholder 10">
            <a:extLst>
              <a:ext uri="{FF2B5EF4-FFF2-40B4-BE49-F238E27FC236}">
                <a16:creationId xmlns:a16="http://schemas.microsoft.com/office/drawing/2014/main" id="{EF306DC8-5642-4A13-B67A-9BF5A74DB8BB}"/>
              </a:ext>
            </a:extLst>
          </p:cNvPr>
          <p:cNvSpPr>
            <a:spLocks noGrp="1"/>
          </p:cNvSpPr>
          <p:nvPr>
            <p:ph type="body" sz="quarter" idx="23" hasCustomPrompt="1"/>
          </p:nvPr>
        </p:nvSpPr>
        <p:spPr>
          <a:xfrm>
            <a:off x="838200" y="4303679"/>
            <a:ext cx="3281555" cy="426393"/>
          </a:xfrm>
          <a:prstGeom prst="rect">
            <a:avLst/>
          </a:prstGeom>
        </p:spPr>
        <p:txBody>
          <a:bodyPr anchor="b">
            <a:noAutofit/>
          </a:bodyPr>
          <a:lstStyle>
            <a:lvl1pPr marL="0" indent="0" algn="l">
              <a:buNone/>
              <a:defRPr sz="1600" cap="all" spc="100" baseline="0">
                <a:solidFill>
                  <a:schemeClr val="accent4"/>
                </a:solidFill>
                <a:latin typeface="+mj-lt"/>
              </a:defRPr>
            </a:lvl1pPr>
          </a:lstStyle>
          <a:p>
            <a:pPr lvl="0"/>
            <a:r>
              <a:rPr lang="en-US"/>
              <a:t>Click to add subtitle</a:t>
            </a:r>
          </a:p>
        </p:txBody>
      </p:sp>
      <p:sp>
        <p:nvSpPr>
          <p:cNvPr id="13" name="Text Placeholder 10">
            <a:extLst>
              <a:ext uri="{FF2B5EF4-FFF2-40B4-BE49-F238E27FC236}">
                <a16:creationId xmlns:a16="http://schemas.microsoft.com/office/drawing/2014/main" id="{CC0CA179-9852-4BA8-8E7D-8C5F43775EA9}"/>
              </a:ext>
            </a:extLst>
          </p:cNvPr>
          <p:cNvSpPr>
            <a:spLocks noGrp="1"/>
          </p:cNvSpPr>
          <p:nvPr>
            <p:ph type="body" sz="quarter" idx="24" hasCustomPrompt="1"/>
          </p:nvPr>
        </p:nvSpPr>
        <p:spPr>
          <a:xfrm>
            <a:off x="4465159" y="2715236"/>
            <a:ext cx="3281555" cy="1472693"/>
          </a:xfrm>
          <a:prstGeom prst="rect">
            <a:avLst/>
          </a:prstGeom>
        </p:spPr>
        <p:txBody>
          <a:bodyPr anchor="t">
            <a:noAutofit/>
          </a:bodyPr>
          <a:lstStyle>
            <a:lvl1pPr marL="0" indent="0" algn="l">
              <a:lnSpc>
                <a:spcPct val="125000"/>
              </a:lnSpc>
              <a:spcBef>
                <a:spcPts val="0"/>
              </a:spcBef>
              <a:buNone/>
              <a:defRPr sz="1400" cap="none" spc="100" baseline="0">
                <a:solidFill>
                  <a:schemeClr val="tx1"/>
                </a:solidFill>
                <a:latin typeface="+mn-lt"/>
              </a:defRPr>
            </a:lvl1pPr>
          </a:lstStyle>
          <a:p>
            <a:pPr lvl="0"/>
            <a:r>
              <a:rPr lang="en-US"/>
              <a:t>Click to add text</a:t>
            </a:r>
          </a:p>
        </p:txBody>
      </p:sp>
      <p:sp>
        <p:nvSpPr>
          <p:cNvPr id="14" name="Text Placeholder 10">
            <a:extLst>
              <a:ext uri="{FF2B5EF4-FFF2-40B4-BE49-F238E27FC236}">
                <a16:creationId xmlns:a16="http://schemas.microsoft.com/office/drawing/2014/main" id="{651735A5-9931-4467-9BBD-D622219F38F6}"/>
              </a:ext>
            </a:extLst>
          </p:cNvPr>
          <p:cNvSpPr>
            <a:spLocks noGrp="1"/>
          </p:cNvSpPr>
          <p:nvPr>
            <p:ph type="body" sz="quarter" idx="25" hasCustomPrompt="1"/>
          </p:nvPr>
        </p:nvSpPr>
        <p:spPr>
          <a:xfrm>
            <a:off x="4465159" y="2335733"/>
            <a:ext cx="3281555" cy="426393"/>
          </a:xfrm>
          <a:prstGeom prst="rect">
            <a:avLst/>
          </a:prstGeom>
        </p:spPr>
        <p:txBody>
          <a:bodyPr anchor="b">
            <a:noAutofit/>
          </a:bodyPr>
          <a:lstStyle>
            <a:lvl1pPr marL="0" indent="0" algn="l">
              <a:buNone/>
              <a:defRPr sz="1600" cap="all" spc="100" baseline="0">
                <a:solidFill>
                  <a:schemeClr val="accent4"/>
                </a:solidFill>
                <a:latin typeface="+mj-lt"/>
              </a:defRPr>
            </a:lvl1pPr>
          </a:lstStyle>
          <a:p>
            <a:pPr lvl="0"/>
            <a:r>
              <a:rPr lang="en-US"/>
              <a:t>Click to add subtitle</a:t>
            </a:r>
          </a:p>
        </p:txBody>
      </p:sp>
      <p:sp>
        <p:nvSpPr>
          <p:cNvPr id="15" name="Text Placeholder 10">
            <a:extLst>
              <a:ext uri="{FF2B5EF4-FFF2-40B4-BE49-F238E27FC236}">
                <a16:creationId xmlns:a16="http://schemas.microsoft.com/office/drawing/2014/main" id="{75467CBB-A84A-4371-9C2F-3BD7181223E8}"/>
              </a:ext>
            </a:extLst>
          </p:cNvPr>
          <p:cNvSpPr>
            <a:spLocks noGrp="1"/>
          </p:cNvSpPr>
          <p:nvPr>
            <p:ph type="body" sz="quarter" idx="26" hasCustomPrompt="1"/>
          </p:nvPr>
        </p:nvSpPr>
        <p:spPr>
          <a:xfrm>
            <a:off x="4465159" y="4697520"/>
            <a:ext cx="3281555" cy="1067648"/>
          </a:xfrm>
          <a:prstGeom prst="rect">
            <a:avLst/>
          </a:prstGeom>
        </p:spPr>
        <p:txBody>
          <a:bodyPr anchor="t">
            <a:noAutofit/>
          </a:bodyPr>
          <a:lstStyle>
            <a:lvl1pPr marL="0" indent="0" algn="l">
              <a:lnSpc>
                <a:spcPct val="125000"/>
              </a:lnSpc>
              <a:spcBef>
                <a:spcPts val="0"/>
              </a:spcBef>
              <a:buNone/>
              <a:defRPr sz="1400" cap="none" spc="100" baseline="0">
                <a:solidFill>
                  <a:schemeClr val="tx1"/>
                </a:solidFill>
                <a:latin typeface="+mn-lt"/>
              </a:defRPr>
            </a:lvl1pPr>
          </a:lstStyle>
          <a:p>
            <a:pPr lvl="0"/>
            <a:r>
              <a:rPr lang="en-US"/>
              <a:t>Click to add text</a:t>
            </a:r>
          </a:p>
        </p:txBody>
      </p:sp>
      <p:sp>
        <p:nvSpPr>
          <p:cNvPr id="16" name="Text Placeholder 10">
            <a:extLst>
              <a:ext uri="{FF2B5EF4-FFF2-40B4-BE49-F238E27FC236}">
                <a16:creationId xmlns:a16="http://schemas.microsoft.com/office/drawing/2014/main" id="{5E96B9F0-428C-454F-A050-D0D8E8714281}"/>
              </a:ext>
            </a:extLst>
          </p:cNvPr>
          <p:cNvSpPr>
            <a:spLocks noGrp="1"/>
          </p:cNvSpPr>
          <p:nvPr>
            <p:ph type="body" sz="quarter" idx="27" hasCustomPrompt="1"/>
          </p:nvPr>
        </p:nvSpPr>
        <p:spPr>
          <a:xfrm>
            <a:off x="4465159" y="4318016"/>
            <a:ext cx="3281555" cy="426393"/>
          </a:xfrm>
          <a:prstGeom prst="rect">
            <a:avLst/>
          </a:prstGeom>
        </p:spPr>
        <p:txBody>
          <a:bodyPr anchor="b">
            <a:noAutofit/>
          </a:bodyPr>
          <a:lstStyle>
            <a:lvl1pPr marL="0" indent="0" algn="l">
              <a:buNone/>
              <a:defRPr sz="1600" cap="all" spc="100" baseline="0">
                <a:solidFill>
                  <a:schemeClr val="accent4"/>
                </a:solidFill>
                <a:latin typeface="+mj-lt"/>
              </a:defRPr>
            </a:lvl1pPr>
          </a:lstStyle>
          <a:p>
            <a:pPr lvl="0"/>
            <a:r>
              <a:rPr lang="en-US"/>
              <a:t>Click to add subtitle</a:t>
            </a:r>
          </a:p>
        </p:txBody>
      </p:sp>
      <p:sp>
        <p:nvSpPr>
          <p:cNvPr id="17" name="Text Placeholder 10">
            <a:extLst>
              <a:ext uri="{FF2B5EF4-FFF2-40B4-BE49-F238E27FC236}">
                <a16:creationId xmlns:a16="http://schemas.microsoft.com/office/drawing/2014/main" id="{DBEB11F1-0872-4500-8CBB-63D9F6BBAF00}"/>
              </a:ext>
            </a:extLst>
          </p:cNvPr>
          <p:cNvSpPr>
            <a:spLocks noGrp="1"/>
          </p:cNvSpPr>
          <p:nvPr>
            <p:ph type="body" sz="quarter" idx="28" hasCustomPrompt="1"/>
          </p:nvPr>
        </p:nvSpPr>
        <p:spPr>
          <a:xfrm>
            <a:off x="8089832" y="2715236"/>
            <a:ext cx="3281555" cy="1472693"/>
          </a:xfrm>
          <a:prstGeom prst="rect">
            <a:avLst/>
          </a:prstGeom>
        </p:spPr>
        <p:txBody>
          <a:bodyPr anchor="t">
            <a:noAutofit/>
          </a:bodyPr>
          <a:lstStyle>
            <a:lvl1pPr marL="0" indent="0" algn="l">
              <a:lnSpc>
                <a:spcPct val="125000"/>
              </a:lnSpc>
              <a:spcBef>
                <a:spcPts val="0"/>
              </a:spcBef>
              <a:buNone/>
              <a:defRPr sz="1400" cap="none" spc="100" baseline="0">
                <a:solidFill>
                  <a:schemeClr val="tx1"/>
                </a:solidFill>
                <a:latin typeface="+mn-lt"/>
              </a:defRPr>
            </a:lvl1pPr>
          </a:lstStyle>
          <a:p>
            <a:pPr lvl="0"/>
            <a:r>
              <a:rPr lang="en-US"/>
              <a:t>Click to add text</a:t>
            </a:r>
          </a:p>
        </p:txBody>
      </p:sp>
      <p:sp>
        <p:nvSpPr>
          <p:cNvPr id="18" name="Text Placeholder 10">
            <a:extLst>
              <a:ext uri="{FF2B5EF4-FFF2-40B4-BE49-F238E27FC236}">
                <a16:creationId xmlns:a16="http://schemas.microsoft.com/office/drawing/2014/main" id="{1D1E8BAA-941F-4D25-92A6-7E9A2C3664CD}"/>
              </a:ext>
            </a:extLst>
          </p:cNvPr>
          <p:cNvSpPr>
            <a:spLocks noGrp="1"/>
          </p:cNvSpPr>
          <p:nvPr>
            <p:ph type="body" sz="quarter" idx="29" hasCustomPrompt="1"/>
          </p:nvPr>
        </p:nvSpPr>
        <p:spPr>
          <a:xfrm>
            <a:off x="8089832" y="2335733"/>
            <a:ext cx="3281555" cy="426393"/>
          </a:xfrm>
          <a:prstGeom prst="rect">
            <a:avLst/>
          </a:prstGeom>
        </p:spPr>
        <p:txBody>
          <a:bodyPr anchor="b">
            <a:noAutofit/>
          </a:bodyPr>
          <a:lstStyle>
            <a:lvl1pPr marL="0" indent="0" algn="l">
              <a:buNone/>
              <a:defRPr sz="1600" cap="all" spc="100" baseline="0">
                <a:solidFill>
                  <a:schemeClr val="accent4"/>
                </a:solidFill>
                <a:latin typeface="+mj-lt"/>
              </a:defRPr>
            </a:lvl1pPr>
          </a:lstStyle>
          <a:p>
            <a:pPr lvl="0"/>
            <a:r>
              <a:rPr lang="en-US"/>
              <a:t>Click to add subtitle</a:t>
            </a:r>
          </a:p>
        </p:txBody>
      </p:sp>
      <p:sp>
        <p:nvSpPr>
          <p:cNvPr id="19" name="Rectangle 18">
            <a:extLst>
              <a:ext uri="{FF2B5EF4-FFF2-40B4-BE49-F238E27FC236}">
                <a16:creationId xmlns:a16="http://schemas.microsoft.com/office/drawing/2014/main" id="{9A7E5E59-1A85-4D6C-9DFC-E288DD5ABE98}"/>
              </a:ext>
            </a:extLst>
          </p:cNvPr>
          <p:cNvSpPr/>
          <p:nvPr userDrawn="1"/>
        </p:nvSpPr>
        <p:spPr>
          <a:xfrm rot="5400000">
            <a:off x="9766385" y="-1006534"/>
            <a:ext cx="972645" cy="392429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E67B2D7D-08A6-4C69-B43C-2288E5BBDAEA}"/>
              </a:ext>
            </a:extLst>
          </p:cNvPr>
          <p:cNvSpPr>
            <a:spLocks noGrp="1"/>
          </p:cNvSpPr>
          <p:nvPr>
            <p:ph type="title" hasCustomPrompt="1"/>
          </p:nvPr>
        </p:nvSpPr>
        <p:spPr>
          <a:xfrm>
            <a:off x="2891574" y="658420"/>
            <a:ext cx="6408851" cy="665965"/>
          </a:xfrm>
        </p:spPr>
        <p:txBody>
          <a:bodyPr/>
          <a:lstStyle>
            <a:lvl1pPr algn="r">
              <a:defRPr/>
            </a:lvl1pPr>
          </a:lstStyle>
          <a:p>
            <a:r>
              <a:rPr lang="en-US" dirty="0"/>
              <a:t>Click to add title</a:t>
            </a:r>
          </a:p>
        </p:txBody>
      </p:sp>
    </p:spTree>
    <p:extLst>
      <p:ext uri="{BB962C8B-B14F-4D97-AF65-F5344CB8AC3E}">
        <p14:creationId xmlns:p14="http://schemas.microsoft.com/office/powerpoint/2010/main" val="256917782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8/03/20XX</a:t>
            </a:r>
            <a:endParaRPr lang="en-US" dirty="0"/>
          </a:p>
        </p:txBody>
      </p:sp>
      <p:sp>
        <p:nvSpPr>
          <p:cNvPr id="6" name="Footer Placeholder 5"/>
          <p:cNvSpPr>
            <a:spLocks noGrp="1"/>
          </p:cNvSpPr>
          <p:nvPr>
            <p:ph type="ftr" sz="quarter" idx="11"/>
          </p:nvPr>
        </p:nvSpPr>
        <p:spPr/>
        <p:txBody>
          <a:bodyPr/>
          <a:lstStyle/>
          <a:p>
            <a:r>
              <a:rPr lang="en-US"/>
              <a:t>PITCH DECK</a:t>
            </a:r>
            <a:endParaRPr lang="en-US" dirty="0"/>
          </a:p>
        </p:txBody>
      </p:sp>
      <p:sp>
        <p:nvSpPr>
          <p:cNvPr id="7" name="Slide Number Placeholder 6"/>
          <p:cNvSpPr>
            <a:spLocks noGrp="1"/>
          </p:cNvSpPr>
          <p:nvPr>
            <p:ph type="sldNum" sz="quarter" idx="12"/>
          </p:nvPr>
        </p:nvSpPr>
        <p:spPr/>
        <p:txBody>
          <a:bodyPr/>
          <a:lstStyle/>
          <a:p>
            <a:fld id="{BF860B6F-2FE3-4DE6-9496-980E987E7466}" type="slidenum">
              <a:rPr lang="en-US" smtClean="0"/>
              <a:pPr/>
              <a:t>‹#›</a:t>
            </a:fld>
            <a:endParaRPr lang="en-US" dirty="0"/>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8908258"/>
      </p:ext>
    </p:extLst>
  </p:cSld>
  <p:clrMapOvr>
    <a:masterClrMapping/>
  </p:clrMapOvr>
  <p:hf hdr="0"/>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8/03/20XX</a:t>
            </a:r>
            <a:endParaRPr lang="en-US" dirty="0"/>
          </a:p>
        </p:txBody>
      </p:sp>
      <p:sp>
        <p:nvSpPr>
          <p:cNvPr id="6" name="Footer Placeholder 5"/>
          <p:cNvSpPr>
            <a:spLocks noGrp="1"/>
          </p:cNvSpPr>
          <p:nvPr>
            <p:ph type="ftr" sz="quarter" idx="11"/>
          </p:nvPr>
        </p:nvSpPr>
        <p:spPr/>
        <p:txBody>
          <a:bodyPr/>
          <a:lstStyle/>
          <a:p>
            <a:r>
              <a:rPr lang="en-US"/>
              <a:t>PITCH DECK</a:t>
            </a:r>
            <a:endParaRPr lang="en-US" dirty="0"/>
          </a:p>
        </p:txBody>
      </p:sp>
      <p:sp>
        <p:nvSpPr>
          <p:cNvPr id="7" name="Slide Number Placeholder 6"/>
          <p:cNvSpPr>
            <a:spLocks noGrp="1"/>
          </p:cNvSpPr>
          <p:nvPr>
            <p:ph type="sldNum" sz="quarter" idx="12"/>
          </p:nvPr>
        </p:nvSpPr>
        <p:spPr/>
        <p:txBody>
          <a:bodyPr/>
          <a:lstStyle/>
          <a:p>
            <a:fld id="{BF860B6F-2FE3-4DE6-9496-980E987E7466}" type="slidenum">
              <a:rPr lang="en-US" smtClean="0"/>
              <a:pPr/>
              <a:t>‹#›</a:t>
            </a:fld>
            <a:endParaRPr lang="en-US" dirty="0"/>
          </a:p>
        </p:txBody>
      </p:sp>
    </p:spTree>
    <p:extLst>
      <p:ext uri="{BB962C8B-B14F-4D97-AF65-F5344CB8AC3E}">
        <p14:creationId xmlns:p14="http://schemas.microsoft.com/office/powerpoint/2010/main" val="1535947138"/>
      </p:ext>
    </p:extLst>
  </p:cSld>
  <p:clrMapOvr>
    <a:masterClrMapping/>
  </p:clrMapOvr>
  <p:hf hdr="0"/>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8/03/20XX</a:t>
            </a:r>
            <a:endParaRPr lang="en-US" dirty="0"/>
          </a:p>
        </p:txBody>
      </p:sp>
      <p:sp>
        <p:nvSpPr>
          <p:cNvPr id="6" name="Footer Placeholder 5"/>
          <p:cNvSpPr>
            <a:spLocks noGrp="1"/>
          </p:cNvSpPr>
          <p:nvPr>
            <p:ph type="ftr" sz="quarter" idx="11"/>
          </p:nvPr>
        </p:nvSpPr>
        <p:spPr/>
        <p:txBody>
          <a:bodyPr/>
          <a:lstStyle/>
          <a:p>
            <a:r>
              <a:rPr lang="en-US"/>
              <a:t>PITCH DECK</a:t>
            </a:r>
            <a:endParaRPr lang="en-US" dirty="0"/>
          </a:p>
        </p:txBody>
      </p:sp>
      <p:sp>
        <p:nvSpPr>
          <p:cNvPr id="7" name="Slide Number Placeholder 6"/>
          <p:cNvSpPr>
            <a:spLocks noGrp="1"/>
          </p:cNvSpPr>
          <p:nvPr>
            <p:ph type="sldNum" sz="quarter" idx="12"/>
          </p:nvPr>
        </p:nvSpPr>
        <p:spPr/>
        <p:txBody>
          <a:bodyPr/>
          <a:lstStyle/>
          <a:p>
            <a:fld id="{BF860B6F-2FE3-4DE6-9496-980E987E7466}" type="slidenum">
              <a:rPr lang="en-US" smtClean="0"/>
              <a:pPr/>
              <a:t>‹#›</a:t>
            </a:fld>
            <a:endParaRPr lang="en-US" dirty="0"/>
          </a:p>
        </p:txBody>
      </p:sp>
    </p:spTree>
    <p:extLst>
      <p:ext uri="{BB962C8B-B14F-4D97-AF65-F5344CB8AC3E}">
        <p14:creationId xmlns:p14="http://schemas.microsoft.com/office/powerpoint/2010/main" val="2405324918"/>
      </p:ext>
    </p:extLst>
  </p:cSld>
  <p:clrMapOvr>
    <a:masterClrMapping/>
  </p:clrMapOvr>
  <p:hf hdr="0"/>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8/03/20XX</a:t>
            </a:r>
            <a:endParaRPr lang="en-US" dirty="0"/>
          </a:p>
        </p:txBody>
      </p:sp>
      <p:sp>
        <p:nvSpPr>
          <p:cNvPr id="5" name="Footer Placeholder 4"/>
          <p:cNvSpPr>
            <a:spLocks noGrp="1"/>
          </p:cNvSpPr>
          <p:nvPr>
            <p:ph type="ftr" sz="quarter" idx="11"/>
          </p:nvPr>
        </p:nvSpPr>
        <p:spPr/>
        <p:txBody>
          <a:bodyPr/>
          <a:lstStyle/>
          <a:p>
            <a:r>
              <a:rPr lang="en-US"/>
              <a:t>PITCH DECK</a:t>
            </a:r>
            <a:endParaRPr lang="en-US" dirty="0"/>
          </a:p>
        </p:txBody>
      </p:sp>
      <p:sp>
        <p:nvSpPr>
          <p:cNvPr id="6" name="Slide Number Placeholder 5"/>
          <p:cNvSpPr>
            <a:spLocks noGrp="1"/>
          </p:cNvSpPr>
          <p:nvPr>
            <p:ph type="sldNum" sz="quarter" idx="12"/>
          </p:nvPr>
        </p:nvSpPr>
        <p:spPr/>
        <p:txBody>
          <a:bodyPr/>
          <a:lstStyle/>
          <a:p>
            <a:fld id="{BF860B6F-2FE3-4DE6-9496-980E987E7466}" type="slidenum">
              <a:rPr lang="en-US" smtClean="0"/>
              <a:pPr/>
              <a:t>‹#›</a:t>
            </a:fld>
            <a:endParaRPr lang="en-US" dirty="0"/>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42218980"/>
      </p:ext>
    </p:extLst>
  </p:cSld>
  <p:clrMapOvr>
    <a:masterClrMapping/>
  </p:clrMapOvr>
  <p:hf hdr="0"/>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8/03/20XX</a:t>
            </a:r>
            <a:endParaRPr lang="en-US" dirty="0"/>
          </a:p>
        </p:txBody>
      </p:sp>
      <p:sp>
        <p:nvSpPr>
          <p:cNvPr id="5" name="Footer Placeholder 4"/>
          <p:cNvSpPr>
            <a:spLocks noGrp="1"/>
          </p:cNvSpPr>
          <p:nvPr>
            <p:ph type="ftr" sz="quarter" idx="11"/>
          </p:nvPr>
        </p:nvSpPr>
        <p:spPr/>
        <p:txBody>
          <a:bodyPr/>
          <a:lstStyle/>
          <a:p>
            <a:r>
              <a:rPr lang="en-US"/>
              <a:t>PITCH DECK</a:t>
            </a:r>
            <a:endParaRPr lang="en-US" dirty="0"/>
          </a:p>
        </p:txBody>
      </p:sp>
      <p:sp>
        <p:nvSpPr>
          <p:cNvPr id="6" name="Slide Number Placeholder 5"/>
          <p:cNvSpPr>
            <a:spLocks noGrp="1"/>
          </p:cNvSpPr>
          <p:nvPr>
            <p:ph type="sldNum" sz="quarter" idx="12"/>
          </p:nvPr>
        </p:nvSpPr>
        <p:spPr/>
        <p:txBody>
          <a:bodyPr/>
          <a:lstStyle/>
          <a:p>
            <a:fld id="{BF860B6F-2FE3-4DE6-9496-980E987E7466}" type="slidenum">
              <a:rPr lang="en-US" smtClean="0"/>
              <a:pPr/>
              <a:t>‹#›</a:t>
            </a:fld>
            <a:endParaRPr lang="en-US" dirty="0"/>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23016362"/>
      </p:ext>
    </p:extLst>
  </p:cSld>
  <p:clrMapOvr>
    <a:masterClrMapping/>
  </p:clrMapOvr>
  <p:hf hdr="0"/>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8/03/20XX</a:t>
            </a:r>
            <a:endParaRPr lang="en-US" dirty="0"/>
          </a:p>
        </p:txBody>
      </p:sp>
      <p:sp>
        <p:nvSpPr>
          <p:cNvPr id="5" name="Footer Placeholder 4"/>
          <p:cNvSpPr>
            <a:spLocks noGrp="1"/>
          </p:cNvSpPr>
          <p:nvPr>
            <p:ph type="ftr" sz="quarter" idx="11"/>
          </p:nvPr>
        </p:nvSpPr>
        <p:spPr/>
        <p:txBody>
          <a:bodyPr/>
          <a:lstStyle/>
          <a:p>
            <a:r>
              <a:rPr lang="en-US"/>
              <a:t>PITCH DECK</a:t>
            </a:r>
            <a:endParaRPr lang="en-US" dirty="0"/>
          </a:p>
        </p:txBody>
      </p:sp>
      <p:sp>
        <p:nvSpPr>
          <p:cNvPr id="6" name="Slide Number Placeholder 5"/>
          <p:cNvSpPr>
            <a:spLocks noGrp="1"/>
          </p:cNvSpPr>
          <p:nvPr>
            <p:ph type="sldNum" sz="quarter" idx="12"/>
          </p:nvPr>
        </p:nvSpPr>
        <p:spPr/>
        <p:txBody>
          <a:bodyPr/>
          <a:lstStyle/>
          <a:p>
            <a:fld id="{BF860B6F-2FE3-4DE6-9496-980E987E7466}" type="slidenum">
              <a:rPr lang="en-US" smtClean="0"/>
              <a:pPr/>
              <a:t>‹#›</a:t>
            </a:fld>
            <a:endParaRPr lang="en-US" dirty="0"/>
          </a:p>
        </p:txBody>
      </p:sp>
    </p:spTree>
    <p:extLst>
      <p:ext uri="{BB962C8B-B14F-4D97-AF65-F5344CB8AC3E}">
        <p14:creationId xmlns:p14="http://schemas.microsoft.com/office/powerpoint/2010/main" val="543572241"/>
      </p:ext>
    </p:extLst>
  </p:cSld>
  <p:clrMapOvr>
    <a:masterClrMapping/>
  </p:clrMapOvr>
  <p:hf hdr="0"/>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8/03/20XX</a:t>
            </a:r>
            <a:endParaRPr lang="en-US" dirty="0"/>
          </a:p>
        </p:txBody>
      </p:sp>
      <p:sp>
        <p:nvSpPr>
          <p:cNvPr id="5" name="Footer Placeholder 4"/>
          <p:cNvSpPr>
            <a:spLocks noGrp="1"/>
          </p:cNvSpPr>
          <p:nvPr>
            <p:ph type="ftr" sz="quarter" idx="11"/>
          </p:nvPr>
        </p:nvSpPr>
        <p:spPr/>
        <p:txBody>
          <a:bodyPr/>
          <a:lstStyle/>
          <a:p>
            <a:r>
              <a:rPr lang="en-US"/>
              <a:t>PITCH DECK</a:t>
            </a:r>
            <a:endParaRPr lang="en-US" dirty="0"/>
          </a:p>
        </p:txBody>
      </p:sp>
      <p:sp>
        <p:nvSpPr>
          <p:cNvPr id="6" name="Slide Number Placeholder 5"/>
          <p:cNvSpPr>
            <a:spLocks noGrp="1"/>
          </p:cNvSpPr>
          <p:nvPr>
            <p:ph type="sldNum" sz="quarter" idx="12"/>
          </p:nvPr>
        </p:nvSpPr>
        <p:spPr/>
        <p:txBody>
          <a:bodyPr/>
          <a:lstStyle/>
          <a:p>
            <a:fld id="{BF860B6F-2FE3-4DE6-9496-980E987E7466}" type="slidenum">
              <a:rPr lang="en-US" smtClean="0"/>
              <a:pPr/>
              <a:t>‹#›</a:t>
            </a:fld>
            <a:endParaRPr lang="en-US" dirty="0"/>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15929641"/>
      </p:ext>
    </p:extLst>
  </p:cSld>
  <p:clrMapOvr>
    <a:masterClrMapping/>
  </p:clrMapOvr>
  <p:hf hdr="0"/>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8/03/20XX</a:t>
            </a:r>
            <a:endParaRPr lang="en-US" dirty="0"/>
          </a:p>
        </p:txBody>
      </p:sp>
      <p:sp>
        <p:nvSpPr>
          <p:cNvPr id="5" name="Footer Placeholder 4"/>
          <p:cNvSpPr>
            <a:spLocks noGrp="1"/>
          </p:cNvSpPr>
          <p:nvPr>
            <p:ph type="ftr" sz="quarter" idx="11"/>
          </p:nvPr>
        </p:nvSpPr>
        <p:spPr/>
        <p:txBody>
          <a:bodyPr/>
          <a:lstStyle/>
          <a:p>
            <a:r>
              <a:rPr lang="en-US"/>
              <a:t>PITCH DECK</a:t>
            </a:r>
            <a:endParaRPr lang="en-US" dirty="0"/>
          </a:p>
        </p:txBody>
      </p:sp>
      <p:sp>
        <p:nvSpPr>
          <p:cNvPr id="6" name="Slide Number Placeholder 5"/>
          <p:cNvSpPr>
            <a:spLocks noGrp="1"/>
          </p:cNvSpPr>
          <p:nvPr>
            <p:ph type="sldNum" sz="quarter" idx="12"/>
          </p:nvPr>
        </p:nvSpPr>
        <p:spPr/>
        <p:txBody>
          <a:bodyPr/>
          <a:lstStyle/>
          <a:p>
            <a:fld id="{BF860B6F-2FE3-4DE6-9496-980E987E7466}" type="slidenum">
              <a:rPr lang="en-US" smtClean="0"/>
              <a:pPr/>
              <a:t>‹#›</a:t>
            </a:fld>
            <a:endParaRPr lang="en-US" dirty="0"/>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90459913"/>
      </p:ext>
    </p:extLst>
  </p:cSld>
  <p:clrMapOvr>
    <a:masterClrMapping/>
  </p:clrMapOvr>
  <p:hf hdr="0"/>
</p:sldLayout>
</file>

<file path=ppt/slideLayouts/slideLayout3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8/03/20XX</a:t>
            </a:r>
            <a:endParaRPr lang="en-US" dirty="0"/>
          </a:p>
        </p:txBody>
      </p:sp>
      <p:sp>
        <p:nvSpPr>
          <p:cNvPr id="5" name="Footer Placeholder 4"/>
          <p:cNvSpPr>
            <a:spLocks noGrp="1"/>
          </p:cNvSpPr>
          <p:nvPr>
            <p:ph type="ftr" sz="quarter" idx="11"/>
          </p:nvPr>
        </p:nvSpPr>
        <p:spPr/>
        <p:txBody>
          <a:bodyPr/>
          <a:lstStyle/>
          <a:p>
            <a:r>
              <a:rPr lang="en-US"/>
              <a:t>PITCH DECK</a:t>
            </a:r>
            <a:endParaRPr lang="en-US" dirty="0"/>
          </a:p>
        </p:txBody>
      </p:sp>
      <p:sp>
        <p:nvSpPr>
          <p:cNvPr id="6" name="Slide Number Placeholder 5"/>
          <p:cNvSpPr>
            <a:spLocks noGrp="1"/>
          </p:cNvSpPr>
          <p:nvPr>
            <p:ph type="sldNum" sz="quarter" idx="12"/>
          </p:nvPr>
        </p:nvSpPr>
        <p:spPr/>
        <p:txBody>
          <a:bodyPr/>
          <a:lstStyle/>
          <a:p>
            <a:fld id="{BF860B6F-2FE3-4DE6-9496-980E987E7466}" type="slidenum">
              <a:rPr lang="en-US" smtClean="0"/>
              <a:pPr/>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09240171"/>
      </p:ext>
    </p:extLst>
  </p:cSld>
  <p:clrMapOvr>
    <a:masterClrMapping/>
  </p:clrMapOvr>
  <p:hf hdr="0"/>
</p:sldLayout>
</file>

<file path=ppt/slideLayouts/slideLayout3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8/03/20XX</a:t>
            </a:r>
            <a:endParaRPr lang="en-US" dirty="0"/>
          </a:p>
        </p:txBody>
      </p:sp>
      <p:sp>
        <p:nvSpPr>
          <p:cNvPr id="5" name="Footer Placeholder 4"/>
          <p:cNvSpPr>
            <a:spLocks noGrp="1"/>
          </p:cNvSpPr>
          <p:nvPr>
            <p:ph type="ftr" sz="quarter" idx="11"/>
          </p:nvPr>
        </p:nvSpPr>
        <p:spPr/>
        <p:txBody>
          <a:bodyPr/>
          <a:lstStyle/>
          <a:p>
            <a:r>
              <a:rPr lang="en-US"/>
              <a:t>PITCH DECK</a:t>
            </a:r>
            <a:endParaRPr lang="en-US" dirty="0"/>
          </a:p>
        </p:txBody>
      </p:sp>
      <p:sp>
        <p:nvSpPr>
          <p:cNvPr id="6" name="Slide Number Placeholder 5"/>
          <p:cNvSpPr>
            <a:spLocks noGrp="1"/>
          </p:cNvSpPr>
          <p:nvPr>
            <p:ph type="sldNum" sz="quarter" idx="12"/>
          </p:nvPr>
        </p:nvSpPr>
        <p:spPr/>
        <p:txBody>
          <a:bodyPr/>
          <a:lstStyle/>
          <a:p>
            <a:fld id="{BF860B6F-2FE3-4DE6-9496-980E987E7466}" type="slidenum">
              <a:rPr lang="en-US" smtClean="0"/>
              <a:pPr/>
              <a:t>‹#›</a:t>
            </a:fld>
            <a:endParaRPr lang="en-US" dirty="0"/>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64378488"/>
      </p:ext>
    </p:extLst>
  </p:cSld>
  <p:clrMapOvr>
    <a:masterClrMapping/>
  </p:clrMapOvr>
  <p:hf hdr="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olution">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DCFDE121-67A1-407B-A6E2-D5B255A4F712}"/>
              </a:ext>
            </a:extLst>
          </p:cNvPr>
          <p:cNvSpPr/>
          <p:nvPr userDrawn="1"/>
        </p:nvSpPr>
        <p:spPr>
          <a:xfrm>
            <a:off x="1282168" y="0"/>
            <a:ext cx="1855263" cy="4459951"/>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F45C2B05-C32D-4F66-8BDA-0F4824844CE9}"/>
              </a:ext>
            </a:extLst>
          </p:cNvPr>
          <p:cNvSpPr>
            <a:spLocks noGrp="1"/>
          </p:cNvSpPr>
          <p:nvPr>
            <p:ph type="title" hasCustomPrompt="1"/>
          </p:nvPr>
        </p:nvSpPr>
        <p:spPr>
          <a:xfrm rot="16200000">
            <a:off x="575672" y="4121035"/>
            <a:ext cx="3337712" cy="639195"/>
          </a:xfrm>
        </p:spPr>
        <p:txBody>
          <a:bodyPr/>
          <a:lstStyle>
            <a:lvl1pPr algn="r">
              <a:defRPr/>
            </a:lvl1pPr>
          </a:lstStyle>
          <a:p>
            <a:r>
              <a:rPr lang="en-US" dirty="0"/>
              <a:t>Click to add title</a:t>
            </a:r>
          </a:p>
        </p:txBody>
      </p:sp>
      <p:sp>
        <p:nvSpPr>
          <p:cNvPr id="4" name="Picture Placeholder 3">
            <a:extLst>
              <a:ext uri="{FF2B5EF4-FFF2-40B4-BE49-F238E27FC236}">
                <a16:creationId xmlns:a16="http://schemas.microsoft.com/office/drawing/2014/main" id="{67AE0851-B0C9-475B-8AD9-7C6A141FDDE0}"/>
              </a:ext>
            </a:extLst>
          </p:cNvPr>
          <p:cNvSpPr>
            <a:spLocks noGrp="1"/>
          </p:cNvSpPr>
          <p:nvPr>
            <p:ph type="pic" sz="quarter" idx="21"/>
          </p:nvPr>
        </p:nvSpPr>
        <p:spPr>
          <a:xfrm>
            <a:off x="4414645" y="758825"/>
            <a:ext cx="599148" cy="600075"/>
          </a:xfrm>
        </p:spPr>
        <p:txBody>
          <a:bodyPr anchor="ctr"/>
          <a:lstStyle>
            <a:lvl1pPr marL="0" indent="0" algn="ctr">
              <a:buNone/>
              <a:defRPr sz="1000"/>
            </a:lvl1pPr>
          </a:lstStyle>
          <a:p>
            <a:r>
              <a:rPr lang="en-US"/>
              <a:t>Click icon to add picture</a:t>
            </a:r>
            <a:endParaRPr lang="en-US" dirty="0"/>
          </a:p>
        </p:txBody>
      </p:sp>
      <p:sp>
        <p:nvSpPr>
          <p:cNvPr id="12" name="Text Placeholder 10">
            <a:extLst>
              <a:ext uri="{FF2B5EF4-FFF2-40B4-BE49-F238E27FC236}">
                <a16:creationId xmlns:a16="http://schemas.microsoft.com/office/drawing/2014/main" id="{32254E01-FD47-43F3-A74C-720A0EA4C249}"/>
              </a:ext>
            </a:extLst>
          </p:cNvPr>
          <p:cNvSpPr>
            <a:spLocks noGrp="1"/>
          </p:cNvSpPr>
          <p:nvPr>
            <p:ph type="body" sz="quarter" idx="17" hasCustomPrompt="1"/>
          </p:nvPr>
        </p:nvSpPr>
        <p:spPr>
          <a:xfrm>
            <a:off x="4414645" y="1388209"/>
            <a:ext cx="3281555" cy="426393"/>
          </a:xfrm>
          <a:prstGeom prst="rect">
            <a:avLst/>
          </a:prstGeom>
        </p:spPr>
        <p:txBody>
          <a:bodyPr anchor="b">
            <a:noAutofit/>
          </a:bodyPr>
          <a:lstStyle>
            <a:lvl1pPr marL="0" indent="0" algn="l">
              <a:buNone/>
              <a:defRPr sz="1600" cap="all" spc="100" baseline="0">
                <a:solidFill>
                  <a:schemeClr val="accent4"/>
                </a:solidFill>
                <a:latin typeface="+mj-lt"/>
              </a:defRPr>
            </a:lvl1pPr>
          </a:lstStyle>
          <a:p>
            <a:pPr lvl="0"/>
            <a:r>
              <a:rPr lang="en-US"/>
              <a:t>Click to add subtitle</a:t>
            </a:r>
          </a:p>
        </p:txBody>
      </p:sp>
      <p:sp>
        <p:nvSpPr>
          <p:cNvPr id="8" name="Text Placeholder 10">
            <a:extLst>
              <a:ext uri="{FF2B5EF4-FFF2-40B4-BE49-F238E27FC236}">
                <a16:creationId xmlns:a16="http://schemas.microsoft.com/office/drawing/2014/main" id="{9B911B77-02F4-42D2-8639-A3F7EAFB71EC}"/>
              </a:ext>
            </a:extLst>
          </p:cNvPr>
          <p:cNvSpPr>
            <a:spLocks noGrp="1"/>
          </p:cNvSpPr>
          <p:nvPr>
            <p:ph type="body" sz="quarter" idx="13" hasCustomPrompt="1"/>
          </p:nvPr>
        </p:nvSpPr>
        <p:spPr>
          <a:xfrm>
            <a:off x="4414645" y="1767713"/>
            <a:ext cx="3281555" cy="1125740"/>
          </a:xfrm>
          <a:prstGeom prst="rect">
            <a:avLst/>
          </a:prstGeom>
        </p:spPr>
        <p:txBody>
          <a:bodyPr anchor="t">
            <a:noAutofit/>
          </a:bodyPr>
          <a:lstStyle>
            <a:lvl1pPr marL="0" indent="0" algn="l">
              <a:lnSpc>
                <a:spcPct val="125000"/>
              </a:lnSpc>
              <a:spcBef>
                <a:spcPts val="0"/>
              </a:spcBef>
              <a:buNone/>
              <a:defRPr sz="1400" cap="none" spc="100" baseline="0">
                <a:solidFill>
                  <a:schemeClr val="tx1"/>
                </a:solidFill>
                <a:latin typeface="+mn-lt"/>
              </a:defRPr>
            </a:lvl1pPr>
          </a:lstStyle>
          <a:p>
            <a:pPr lvl="0"/>
            <a:r>
              <a:rPr lang="en-US"/>
              <a:t>Click to add text</a:t>
            </a:r>
          </a:p>
        </p:txBody>
      </p:sp>
      <p:sp>
        <p:nvSpPr>
          <p:cNvPr id="22" name="Picture Placeholder 3">
            <a:extLst>
              <a:ext uri="{FF2B5EF4-FFF2-40B4-BE49-F238E27FC236}">
                <a16:creationId xmlns:a16="http://schemas.microsoft.com/office/drawing/2014/main" id="{0FBF118A-5599-4A55-9939-8075D74851A3}"/>
              </a:ext>
            </a:extLst>
          </p:cNvPr>
          <p:cNvSpPr>
            <a:spLocks noGrp="1"/>
          </p:cNvSpPr>
          <p:nvPr>
            <p:ph type="pic" sz="quarter" idx="22"/>
          </p:nvPr>
        </p:nvSpPr>
        <p:spPr>
          <a:xfrm>
            <a:off x="4414645" y="3251858"/>
            <a:ext cx="599148" cy="600075"/>
          </a:xfrm>
        </p:spPr>
        <p:txBody>
          <a:bodyPr anchor="ctr"/>
          <a:lstStyle>
            <a:lvl1pPr marL="0" indent="0" algn="ctr">
              <a:buNone/>
              <a:defRPr sz="1000"/>
            </a:lvl1pPr>
          </a:lstStyle>
          <a:p>
            <a:r>
              <a:rPr lang="en-US"/>
              <a:t>Click icon to add picture</a:t>
            </a:r>
            <a:endParaRPr lang="en-US" dirty="0"/>
          </a:p>
        </p:txBody>
      </p:sp>
      <p:sp>
        <p:nvSpPr>
          <p:cNvPr id="14" name="Text Placeholder 10">
            <a:extLst>
              <a:ext uri="{FF2B5EF4-FFF2-40B4-BE49-F238E27FC236}">
                <a16:creationId xmlns:a16="http://schemas.microsoft.com/office/drawing/2014/main" id="{066BB17E-99F0-43A3-99AA-F928695311F6}"/>
              </a:ext>
            </a:extLst>
          </p:cNvPr>
          <p:cNvSpPr>
            <a:spLocks noGrp="1"/>
          </p:cNvSpPr>
          <p:nvPr>
            <p:ph type="body" sz="quarter" idx="19" hasCustomPrompt="1"/>
          </p:nvPr>
        </p:nvSpPr>
        <p:spPr>
          <a:xfrm>
            <a:off x="4414645" y="3866925"/>
            <a:ext cx="3281555" cy="428891"/>
          </a:xfrm>
          <a:prstGeom prst="rect">
            <a:avLst/>
          </a:prstGeom>
        </p:spPr>
        <p:txBody>
          <a:bodyPr anchor="b">
            <a:noAutofit/>
          </a:bodyPr>
          <a:lstStyle>
            <a:lvl1pPr marL="0" indent="0" algn="l">
              <a:buNone/>
              <a:defRPr sz="1600" cap="all" spc="100" baseline="0">
                <a:solidFill>
                  <a:schemeClr val="accent4"/>
                </a:solidFill>
                <a:latin typeface="+mj-lt"/>
              </a:defRPr>
            </a:lvl1pPr>
          </a:lstStyle>
          <a:p>
            <a:pPr lvl="0"/>
            <a:r>
              <a:rPr lang="en-US"/>
              <a:t>Click to add subtitle</a:t>
            </a:r>
          </a:p>
        </p:txBody>
      </p:sp>
      <p:sp>
        <p:nvSpPr>
          <p:cNvPr id="10" name="Text Placeholder 10">
            <a:extLst>
              <a:ext uri="{FF2B5EF4-FFF2-40B4-BE49-F238E27FC236}">
                <a16:creationId xmlns:a16="http://schemas.microsoft.com/office/drawing/2014/main" id="{934F74CA-3E2F-4F3A-BE25-F8D9572179A2}"/>
              </a:ext>
            </a:extLst>
          </p:cNvPr>
          <p:cNvSpPr>
            <a:spLocks noGrp="1"/>
          </p:cNvSpPr>
          <p:nvPr>
            <p:ph type="body" sz="quarter" idx="15" hasCustomPrompt="1"/>
          </p:nvPr>
        </p:nvSpPr>
        <p:spPr>
          <a:xfrm>
            <a:off x="4414645" y="4248925"/>
            <a:ext cx="3281555" cy="1429216"/>
          </a:xfrm>
          <a:prstGeom prst="rect">
            <a:avLst/>
          </a:prstGeom>
        </p:spPr>
        <p:txBody>
          <a:bodyPr anchor="t">
            <a:noAutofit/>
          </a:bodyPr>
          <a:lstStyle>
            <a:lvl1pPr marL="0" indent="0" algn="l">
              <a:lnSpc>
                <a:spcPct val="125000"/>
              </a:lnSpc>
              <a:spcBef>
                <a:spcPts val="0"/>
              </a:spcBef>
              <a:buNone/>
              <a:defRPr sz="1400" cap="none" spc="100" baseline="0">
                <a:solidFill>
                  <a:schemeClr val="tx1"/>
                </a:solidFill>
                <a:latin typeface="+mn-lt"/>
              </a:defRPr>
            </a:lvl1pPr>
          </a:lstStyle>
          <a:p>
            <a:pPr lvl="0"/>
            <a:r>
              <a:rPr lang="en-US"/>
              <a:t>Click to add text</a:t>
            </a:r>
          </a:p>
        </p:txBody>
      </p:sp>
      <p:sp>
        <p:nvSpPr>
          <p:cNvPr id="27" name="Picture Placeholder 3">
            <a:extLst>
              <a:ext uri="{FF2B5EF4-FFF2-40B4-BE49-F238E27FC236}">
                <a16:creationId xmlns:a16="http://schemas.microsoft.com/office/drawing/2014/main" id="{B5A383D6-9A09-46E4-8DD5-684C3B04E152}"/>
              </a:ext>
            </a:extLst>
          </p:cNvPr>
          <p:cNvSpPr>
            <a:spLocks noGrp="1"/>
          </p:cNvSpPr>
          <p:nvPr>
            <p:ph type="pic" sz="quarter" idx="24"/>
          </p:nvPr>
        </p:nvSpPr>
        <p:spPr>
          <a:xfrm>
            <a:off x="8077157" y="773142"/>
            <a:ext cx="599148" cy="600075"/>
          </a:xfrm>
        </p:spPr>
        <p:txBody>
          <a:bodyPr anchor="ctr"/>
          <a:lstStyle>
            <a:lvl1pPr marL="0" indent="0" algn="ctr">
              <a:buNone/>
              <a:defRPr sz="1000"/>
            </a:lvl1pPr>
          </a:lstStyle>
          <a:p>
            <a:r>
              <a:rPr lang="en-US"/>
              <a:t>Click icon to add picture</a:t>
            </a:r>
            <a:endParaRPr lang="en-US" dirty="0"/>
          </a:p>
        </p:txBody>
      </p:sp>
      <p:sp>
        <p:nvSpPr>
          <p:cNvPr id="13" name="Text Placeholder 10">
            <a:extLst>
              <a:ext uri="{FF2B5EF4-FFF2-40B4-BE49-F238E27FC236}">
                <a16:creationId xmlns:a16="http://schemas.microsoft.com/office/drawing/2014/main" id="{76D712C8-D0F1-407A-AAC4-D86C1FDDCDCF}"/>
              </a:ext>
            </a:extLst>
          </p:cNvPr>
          <p:cNvSpPr>
            <a:spLocks noGrp="1"/>
          </p:cNvSpPr>
          <p:nvPr>
            <p:ph type="body" sz="quarter" idx="18" hasCustomPrompt="1"/>
          </p:nvPr>
        </p:nvSpPr>
        <p:spPr>
          <a:xfrm>
            <a:off x="8072244" y="1388209"/>
            <a:ext cx="3281556" cy="426393"/>
          </a:xfrm>
          <a:prstGeom prst="rect">
            <a:avLst/>
          </a:prstGeom>
        </p:spPr>
        <p:txBody>
          <a:bodyPr anchor="b">
            <a:noAutofit/>
          </a:bodyPr>
          <a:lstStyle>
            <a:lvl1pPr marL="0" indent="0" algn="l">
              <a:buNone/>
              <a:defRPr sz="1600" cap="all" spc="100" baseline="0">
                <a:solidFill>
                  <a:schemeClr val="accent4"/>
                </a:solidFill>
                <a:latin typeface="+mj-lt"/>
              </a:defRPr>
            </a:lvl1pPr>
          </a:lstStyle>
          <a:p>
            <a:pPr lvl="0"/>
            <a:r>
              <a:rPr lang="en-US"/>
              <a:t>Click to add subtitle</a:t>
            </a:r>
          </a:p>
        </p:txBody>
      </p:sp>
      <p:sp>
        <p:nvSpPr>
          <p:cNvPr id="9" name="Text Placeholder 10">
            <a:extLst>
              <a:ext uri="{FF2B5EF4-FFF2-40B4-BE49-F238E27FC236}">
                <a16:creationId xmlns:a16="http://schemas.microsoft.com/office/drawing/2014/main" id="{41C731A4-58E7-4726-BFC7-23260BCD624E}"/>
              </a:ext>
            </a:extLst>
          </p:cNvPr>
          <p:cNvSpPr>
            <a:spLocks noGrp="1"/>
          </p:cNvSpPr>
          <p:nvPr>
            <p:ph type="body" sz="quarter" idx="14" hasCustomPrompt="1"/>
          </p:nvPr>
        </p:nvSpPr>
        <p:spPr>
          <a:xfrm>
            <a:off x="8072244" y="1767713"/>
            <a:ext cx="3281556" cy="1125740"/>
          </a:xfrm>
          <a:prstGeom prst="rect">
            <a:avLst/>
          </a:prstGeom>
        </p:spPr>
        <p:txBody>
          <a:bodyPr anchor="t">
            <a:noAutofit/>
          </a:bodyPr>
          <a:lstStyle>
            <a:lvl1pPr marL="0" indent="0" algn="l">
              <a:lnSpc>
                <a:spcPct val="125000"/>
              </a:lnSpc>
              <a:spcBef>
                <a:spcPts val="0"/>
              </a:spcBef>
              <a:buNone/>
              <a:defRPr sz="1400" cap="none" spc="100" baseline="0">
                <a:solidFill>
                  <a:schemeClr val="tx1"/>
                </a:solidFill>
                <a:latin typeface="+mn-lt"/>
              </a:defRPr>
            </a:lvl1pPr>
          </a:lstStyle>
          <a:p>
            <a:pPr lvl="0"/>
            <a:r>
              <a:rPr lang="en-US"/>
              <a:t>Click to add text</a:t>
            </a:r>
          </a:p>
        </p:txBody>
      </p:sp>
      <p:sp>
        <p:nvSpPr>
          <p:cNvPr id="26" name="Picture Placeholder 3">
            <a:extLst>
              <a:ext uri="{FF2B5EF4-FFF2-40B4-BE49-F238E27FC236}">
                <a16:creationId xmlns:a16="http://schemas.microsoft.com/office/drawing/2014/main" id="{533CF28F-2EF0-4DE6-AD35-043AAA87EEC1}"/>
              </a:ext>
            </a:extLst>
          </p:cNvPr>
          <p:cNvSpPr>
            <a:spLocks noGrp="1"/>
          </p:cNvSpPr>
          <p:nvPr>
            <p:ph type="pic" sz="quarter" idx="23"/>
          </p:nvPr>
        </p:nvSpPr>
        <p:spPr>
          <a:xfrm>
            <a:off x="8072244" y="3237794"/>
            <a:ext cx="599148" cy="600075"/>
          </a:xfrm>
        </p:spPr>
        <p:txBody>
          <a:bodyPr anchor="ctr"/>
          <a:lstStyle>
            <a:lvl1pPr marL="0" indent="0" algn="ctr">
              <a:buNone/>
              <a:defRPr sz="1000"/>
            </a:lvl1pPr>
          </a:lstStyle>
          <a:p>
            <a:r>
              <a:rPr lang="en-US"/>
              <a:t>Click icon to add picture</a:t>
            </a:r>
            <a:endParaRPr lang="en-US" dirty="0"/>
          </a:p>
        </p:txBody>
      </p:sp>
      <p:sp>
        <p:nvSpPr>
          <p:cNvPr id="15" name="Text Placeholder 10">
            <a:extLst>
              <a:ext uri="{FF2B5EF4-FFF2-40B4-BE49-F238E27FC236}">
                <a16:creationId xmlns:a16="http://schemas.microsoft.com/office/drawing/2014/main" id="{098ABB59-CA95-470C-A29D-627B16E69E8E}"/>
              </a:ext>
            </a:extLst>
          </p:cNvPr>
          <p:cNvSpPr>
            <a:spLocks noGrp="1"/>
          </p:cNvSpPr>
          <p:nvPr>
            <p:ph type="body" sz="quarter" idx="20" hasCustomPrompt="1"/>
          </p:nvPr>
        </p:nvSpPr>
        <p:spPr>
          <a:xfrm>
            <a:off x="8072244" y="3866925"/>
            <a:ext cx="3281556" cy="428891"/>
          </a:xfrm>
          <a:prstGeom prst="rect">
            <a:avLst/>
          </a:prstGeom>
        </p:spPr>
        <p:txBody>
          <a:bodyPr anchor="b">
            <a:noAutofit/>
          </a:bodyPr>
          <a:lstStyle>
            <a:lvl1pPr marL="0" indent="0" algn="l">
              <a:buNone/>
              <a:defRPr sz="1600" cap="all" spc="100" baseline="0">
                <a:solidFill>
                  <a:schemeClr val="accent4"/>
                </a:solidFill>
                <a:latin typeface="+mj-lt"/>
              </a:defRPr>
            </a:lvl1pPr>
          </a:lstStyle>
          <a:p>
            <a:pPr lvl="0"/>
            <a:r>
              <a:rPr lang="en-US"/>
              <a:t>Click to add subtitle</a:t>
            </a:r>
          </a:p>
        </p:txBody>
      </p:sp>
      <p:sp>
        <p:nvSpPr>
          <p:cNvPr id="11" name="Text Placeholder 10">
            <a:extLst>
              <a:ext uri="{FF2B5EF4-FFF2-40B4-BE49-F238E27FC236}">
                <a16:creationId xmlns:a16="http://schemas.microsoft.com/office/drawing/2014/main" id="{FB571488-55CE-40DF-84B6-A5166E2BEF92}"/>
              </a:ext>
            </a:extLst>
          </p:cNvPr>
          <p:cNvSpPr>
            <a:spLocks noGrp="1"/>
          </p:cNvSpPr>
          <p:nvPr>
            <p:ph type="body" sz="quarter" idx="16" hasCustomPrompt="1"/>
          </p:nvPr>
        </p:nvSpPr>
        <p:spPr>
          <a:xfrm>
            <a:off x="8072244" y="4248925"/>
            <a:ext cx="3281556" cy="1429216"/>
          </a:xfrm>
          <a:prstGeom prst="rect">
            <a:avLst/>
          </a:prstGeom>
        </p:spPr>
        <p:txBody>
          <a:bodyPr anchor="t">
            <a:noAutofit/>
          </a:bodyPr>
          <a:lstStyle>
            <a:lvl1pPr marL="0" indent="0" algn="l">
              <a:lnSpc>
                <a:spcPct val="125000"/>
              </a:lnSpc>
              <a:spcBef>
                <a:spcPts val="0"/>
              </a:spcBef>
              <a:buNone/>
              <a:defRPr sz="1400" cap="none" spc="100" baseline="0">
                <a:solidFill>
                  <a:schemeClr val="tx1"/>
                </a:solidFill>
                <a:latin typeface="+mn-lt"/>
              </a:defRPr>
            </a:lvl1pPr>
          </a:lstStyle>
          <a:p>
            <a:pPr lvl="0"/>
            <a:r>
              <a:rPr lang="en-US"/>
              <a:t>Click to add text</a:t>
            </a:r>
          </a:p>
        </p:txBody>
      </p:sp>
      <p:sp>
        <p:nvSpPr>
          <p:cNvPr id="5" name="Date Placeholder 4">
            <a:extLst>
              <a:ext uri="{FF2B5EF4-FFF2-40B4-BE49-F238E27FC236}">
                <a16:creationId xmlns:a16="http://schemas.microsoft.com/office/drawing/2014/main" id="{E7D15CF3-8EFD-40BC-B749-25F401BC162C}"/>
              </a:ext>
            </a:extLst>
          </p:cNvPr>
          <p:cNvSpPr>
            <a:spLocks noGrp="1"/>
          </p:cNvSpPr>
          <p:nvPr>
            <p:ph type="dt" sz="half" idx="10"/>
          </p:nvPr>
        </p:nvSpPr>
        <p:spPr/>
        <p:txBody>
          <a:bodyPr>
            <a:noAutofit/>
          </a:bodyPr>
          <a:lstStyle/>
          <a:p>
            <a:r>
              <a:rPr lang="en-US" dirty="0"/>
              <a:t>8/03/20XX</a:t>
            </a:r>
          </a:p>
        </p:txBody>
      </p:sp>
      <p:sp>
        <p:nvSpPr>
          <p:cNvPr id="6" name="Footer Placeholder 5">
            <a:extLst>
              <a:ext uri="{FF2B5EF4-FFF2-40B4-BE49-F238E27FC236}">
                <a16:creationId xmlns:a16="http://schemas.microsoft.com/office/drawing/2014/main" id="{8A1DB08D-5054-4577-AA1B-BA9D87CF8BD2}"/>
              </a:ext>
            </a:extLst>
          </p:cNvPr>
          <p:cNvSpPr>
            <a:spLocks noGrp="1"/>
          </p:cNvSpPr>
          <p:nvPr>
            <p:ph type="ftr" sz="quarter" idx="11"/>
          </p:nvPr>
        </p:nvSpPr>
        <p:spPr/>
        <p:txBody>
          <a:bodyPr>
            <a:noAutofit/>
          </a:bodyPr>
          <a:lstStyle/>
          <a:p>
            <a:r>
              <a:rPr lang="en-US" dirty="0"/>
              <a:t>PITCH DECK</a:t>
            </a:r>
          </a:p>
        </p:txBody>
      </p:sp>
      <p:sp>
        <p:nvSpPr>
          <p:cNvPr id="7" name="Slide Number Placeholder 6">
            <a:extLst>
              <a:ext uri="{FF2B5EF4-FFF2-40B4-BE49-F238E27FC236}">
                <a16:creationId xmlns:a16="http://schemas.microsoft.com/office/drawing/2014/main" id="{9FEF9931-2A77-46BF-822E-D503CEAF6E2C}"/>
              </a:ext>
            </a:extLst>
          </p:cNvPr>
          <p:cNvSpPr>
            <a:spLocks noGrp="1"/>
          </p:cNvSpPr>
          <p:nvPr>
            <p:ph type="sldNum" sz="quarter" idx="12"/>
          </p:nvPr>
        </p:nvSpPr>
        <p:spPr/>
        <p:txBody>
          <a:bodyPr>
            <a:noAutofit/>
          </a:bodyPr>
          <a:lstStyle/>
          <a:p>
            <a:fld id="{BF860B6F-2FE3-4DE6-9496-980E987E7466}" type="slidenum">
              <a:rPr lang="en-US" smtClean="0"/>
              <a:t>‹#›</a:t>
            </a:fld>
            <a:endParaRPr lang="en-US" dirty="0"/>
          </a:p>
        </p:txBody>
      </p:sp>
    </p:spTree>
    <p:extLst>
      <p:ext uri="{BB962C8B-B14F-4D97-AF65-F5344CB8AC3E}">
        <p14:creationId xmlns:p14="http://schemas.microsoft.com/office/powerpoint/2010/main" val="6416163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roduct Overview">
    <p:spTree>
      <p:nvGrpSpPr>
        <p:cNvPr id="1" name=""/>
        <p:cNvGrpSpPr/>
        <p:nvPr/>
      </p:nvGrpSpPr>
      <p:grpSpPr>
        <a:xfrm>
          <a:off x="0" y="0"/>
          <a:ext cx="0" cy="0"/>
          <a:chOff x="0" y="0"/>
          <a:chExt cx="0" cy="0"/>
        </a:xfrm>
      </p:grpSpPr>
      <p:sp>
        <p:nvSpPr>
          <p:cNvPr id="5" name="Picture Placeholder 2">
            <a:extLst>
              <a:ext uri="{FF2B5EF4-FFF2-40B4-BE49-F238E27FC236}">
                <a16:creationId xmlns:a16="http://schemas.microsoft.com/office/drawing/2014/main" id="{693F3E0E-712E-4821-A89E-6727BD3825A0}"/>
              </a:ext>
            </a:extLst>
          </p:cNvPr>
          <p:cNvSpPr>
            <a:spLocks noGrp="1"/>
          </p:cNvSpPr>
          <p:nvPr>
            <p:ph type="pic" sz="quarter" idx="16" hasCustomPrompt="1"/>
          </p:nvPr>
        </p:nvSpPr>
        <p:spPr>
          <a:xfrm>
            <a:off x="0" y="466725"/>
            <a:ext cx="4858139" cy="5924550"/>
          </a:xfrm>
        </p:spPr>
        <p:txBody>
          <a:bodyPr>
            <a:noAutofit/>
          </a:bodyPr>
          <a:lstStyle>
            <a:lvl1pPr marL="0" indent="0" algn="ctr">
              <a:buNone/>
              <a:defRPr/>
            </a:lvl1pPr>
          </a:lstStyle>
          <a:p>
            <a:r>
              <a:rPr lang="en-US" dirty="0"/>
              <a:t>Click to add photo</a:t>
            </a:r>
          </a:p>
        </p:txBody>
      </p:sp>
      <p:sp>
        <p:nvSpPr>
          <p:cNvPr id="7" name="Date Placeholder 6">
            <a:extLst>
              <a:ext uri="{FF2B5EF4-FFF2-40B4-BE49-F238E27FC236}">
                <a16:creationId xmlns:a16="http://schemas.microsoft.com/office/drawing/2014/main" id="{394311D2-47FE-44C1-9B1C-179CAA338029}"/>
              </a:ext>
            </a:extLst>
          </p:cNvPr>
          <p:cNvSpPr>
            <a:spLocks noGrp="1"/>
          </p:cNvSpPr>
          <p:nvPr>
            <p:ph type="dt" sz="half" idx="10"/>
          </p:nvPr>
        </p:nvSpPr>
        <p:spPr/>
        <p:txBody>
          <a:bodyPr>
            <a:noAutofit/>
          </a:bodyPr>
          <a:lstStyle>
            <a:lvl1pPr>
              <a:defRPr>
                <a:solidFill>
                  <a:schemeClr val="bg2">
                    <a:lumMod val="50000"/>
                  </a:schemeClr>
                </a:solidFill>
              </a:defRPr>
            </a:lvl1pPr>
          </a:lstStyle>
          <a:p>
            <a:r>
              <a:rPr lang="en-US" dirty="0"/>
              <a:t>8/03/20XX</a:t>
            </a:r>
          </a:p>
        </p:txBody>
      </p:sp>
      <p:sp>
        <p:nvSpPr>
          <p:cNvPr id="8" name="Footer Placeholder 7">
            <a:extLst>
              <a:ext uri="{FF2B5EF4-FFF2-40B4-BE49-F238E27FC236}">
                <a16:creationId xmlns:a16="http://schemas.microsoft.com/office/drawing/2014/main" id="{6EDFF648-B296-4801-91A9-A6868BFA7F63}"/>
              </a:ext>
            </a:extLst>
          </p:cNvPr>
          <p:cNvSpPr>
            <a:spLocks noGrp="1"/>
          </p:cNvSpPr>
          <p:nvPr>
            <p:ph type="ftr" sz="quarter" idx="11"/>
          </p:nvPr>
        </p:nvSpPr>
        <p:spPr/>
        <p:txBody>
          <a:bodyPr>
            <a:noAutofit/>
          </a:bodyPr>
          <a:lstStyle>
            <a:lvl1pPr>
              <a:defRPr>
                <a:solidFill>
                  <a:schemeClr val="bg2">
                    <a:lumMod val="50000"/>
                  </a:schemeClr>
                </a:solidFill>
              </a:defRPr>
            </a:lvl1pPr>
          </a:lstStyle>
          <a:p>
            <a:r>
              <a:rPr lang="en-US" dirty="0"/>
              <a:t>PITCH DECK</a:t>
            </a:r>
          </a:p>
        </p:txBody>
      </p:sp>
      <p:sp>
        <p:nvSpPr>
          <p:cNvPr id="9" name="Slide Number Placeholder 8">
            <a:extLst>
              <a:ext uri="{FF2B5EF4-FFF2-40B4-BE49-F238E27FC236}">
                <a16:creationId xmlns:a16="http://schemas.microsoft.com/office/drawing/2014/main" id="{7364D7C8-0561-4530-BCD5-AB0BB1977A4F}"/>
              </a:ext>
            </a:extLst>
          </p:cNvPr>
          <p:cNvSpPr>
            <a:spLocks noGrp="1"/>
          </p:cNvSpPr>
          <p:nvPr>
            <p:ph type="sldNum" sz="quarter" idx="12"/>
          </p:nvPr>
        </p:nvSpPr>
        <p:spPr/>
        <p:txBody>
          <a:bodyPr>
            <a:noAutofit/>
          </a:bodyPr>
          <a:lstStyle>
            <a:lvl1pPr>
              <a:defRPr>
                <a:solidFill>
                  <a:schemeClr val="bg2">
                    <a:lumMod val="50000"/>
                  </a:schemeClr>
                </a:solidFill>
              </a:defRPr>
            </a:lvl1pPr>
          </a:lstStyle>
          <a:p>
            <a:fld id="{BF860B6F-2FE3-4DE6-9496-980E987E7466}" type="slidenum">
              <a:rPr lang="en-US" smtClean="0"/>
              <a:pPr/>
              <a:t>‹#›</a:t>
            </a:fld>
            <a:endParaRPr lang="en-US" dirty="0"/>
          </a:p>
        </p:txBody>
      </p:sp>
      <p:sp>
        <p:nvSpPr>
          <p:cNvPr id="10" name="Text Placeholder 10">
            <a:extLst>
              <a:ext uri="{FF2B5EF4-FFF2-40B4-BE49-F238E27FC236}">
                <a16:creationId xmlns:a16="http://schemas.microsoft.com/office/drawing/2014/main" id="{B50F7E33-83E1-4951-9CEC-14866D6A3C44}"/>
              </a:ext>
            </a:extLst>
          </p:cNvPr>
          <p:cNvSpPr>
            <a:spLocks noGrp="1"/>
          </p:cNvSpPr>
          <p:nvPr>
            <p:ph type="body" sz="quarter" idx="13" hasCustomPrompt="1"/>
          </p:nvPr>
        </p:nvSpPr>
        <p:spPr>
          <a:xfrm>
            <a:off x="5598135" y="2759613"/>
            <a:ext cx="2824355" cy="1117566"/>
          </a:xfrm>
          <a:prstGeom prst="rect">
            <a:avLst/>
          </a:prstGeom>
        </p:spPr>
        <p:txBody>
          <a:bodyPr anchor="t">
            <a:noAutofit/>
          </a:bodyPr>
          <a:lstStyle>
            <a:lvl1pPr marL="0" indent="0" algn="l">
              <a:lnSpc>
                <a:spcPct val="125000"/>
              </a:lnSpc>
              <a:spcBef>
                <a:spcPts val="1000"/>
              </a:spcBef>
              <a:buNone/>
              <a:defRPr sz="1400" cap="none" spc="100" baseline="0">
                <a:solidFill>
                  <a:schemeClr val="tx1"/>
                </a:solidFill>
                <a:latin typeface="+mn-lt"/>
              </a:defRPr>
            </a:lvl1pPr>
          </a:lstStyle>
          <a:p>
            <a:pPr lvl="0"/>
            <a:r>
              <a:rPr lang="en-US"/>
              <a:t>Click to add text</a:t>
            </a:r>
          </a:p>
        </p:txBody>
      </p:sp>
      <p:sp>
        <p:nvSpPr>
          <p:cNvPr id="11" name="Text Placeholder 10">
            <a:extLst>
              <a:ext uri="{FF2B5EF4-FFF2-40B4-BE49-F238E27FC236}">
                <a16:creationId xmlns:a16="http://schemas.microsoft.com/office/drawing/2014/main" id="{4F01B4AA-8A2C-488B-A306-BC09BA1C66A5}"/>
              </a:ext>
            </a:extLst>
          </p:cNvPr>
          <p:cNvSpPr>
            <a:spLocks noGrp="1"/>
          </p:cNvSpPr>
          <p:nvPr>
            <p:ph type="body" sz="quarter" idx="17" hasCustomPrompt="1"/>
          </p:nvPr>
        </p:nvSpPr>
        <p:spPr>
          <a:xfrm>
            <a:off x="5598135" y="2176946"/>
            <a:ext cx="2824355" cy="581530"/>
          </a:xfrm>
          <a:prstGeom prst="rect">
            <a:avLst/>
          </a:prstGeom>
        </p:spPr>
        <p:txBody>
          <a:bodyPr anchor="b">
            <a:noAutofit/>
          </a:bodyPr>
          <a:lstStyle>
            <a:lvl1pPr marL="0" indent="0" algn="l">
              <a:buNone/>
              <a:defRPr sz="1600" cap="all" spc="100" baseline="0">
                <a:solidFill>
                  <a:schemeClr val="accent4"/>
                </a:solidFill>
                <a:latin typeface="+mj-lt"/>
              </a:defRPr>
            </a:lvl1pPr>
          </a:lstStyle>
          <a:p>
            <a:pPr lvl="0"/>
            <a:r>
              <a:rPr lang="en-US"/>
              <a:t>Click to add subtitle</a:t>
            </a:r>
          </a:p>
        </p:txBody>
      </p:sp>
      <p:sp>
        <p:nvSpPr>
          <p:cNvPr id="12" name="Text Placeholder 10">
            <a:extLst>
              <a:ext uri="{FF2B5EF4-FFF2-40B4-BE49-F238E27FC236}">
                <a16:creationId xmlns:a16="http://schemas.microsoft.com/office/drawing/2014/main" id="{C79840D9-3F3D-4DFB-9592-867BB8CA12E3}"/>
              </a:ext>
            </a:extLst>
          </p:cNvPr>
          <p:cNvSpPr>
            <a:spLocks noGrp="1"/>
          </p:cNvSpPr>
          <p:nvPr>
            <p:ph type="body" sz="quarter" idx="18" hasCustomPrompt="1"/>
          </p:nvPr>
        </p:nvSpPr>
        <p:spPr>
          <a:xfrm>
            <a:off x="8845966" y="2759613"/>
            <a:ext cx="2595758" cy="1117566"/>
          </a:xfrm>
          <a:prstGeom prst="rect">
            <a:avLst/>
          </a:prstGeom>
        </p:spPr>
        <p:txBody>
          <a:bodyPr anchor="t">
            <a:noAutofit/>
          </a:bodyPr>
          <a:lstStyle>
            <a:lvl1pPr marL="0" indent="0" algn="l">
              <a:lnSpc>
                <a:spcPct val="125000"/>
              </a:lnSpc>
              <a:spcBef>
                <a:spcPts val="1000"/>
              </a:spcBef>
              <a:buNone/>
              <a:defRPr sz="1400" cap="none" spc="100" baseline="0">
                <a:solidFill>
                  <a:schemeClr val="tx1"/>
                </a:solidFill>
                <a:latin typeface="+mn-lt"/>
              </a:defRPr>
            </a:lvl1pPr>
          </a:lstStyle>
          <a:p>
            <a:pPr lvl="0"/>
            <a:r>
              <a:rPr lang="en-US"/>
              <a:t>Click to add text</a:t>
            </a:r>
          </a:p>
        </p:txBody>
      </p:sp>
      <p:sp>
        <p:nvSpPr>
          <p:cNvPr id="13" name="Text Placeholder 10">
            <a:extLst>
              <a:ext uri="{FF2B5EF4-FFF2-40B4-BE49-F238E27FC236}">
                <a16:creationId xmlns:a16="http://schemas.microsoft.com/office/drawing/2014/main" id="{32DFBC7C-0887-40D8-93DA-CBE9F58B1CBD}"/>
              </a:ext>
            </a:extLst>
          </p:cNvPr>
          <p:cNvSpPr>
            <a:spLocks noGrp="1"/>
          </p:cNvSpPr>
          <p:nvPr>
            <p:ph type="body" sz="quarter" idx="19" hasCustomPrompt="1"/>
          </p:nvPr>
        </p:nvSpPr>
        <p:spPr>
          <a:xfrm>
            <a:off x="8845966" y="2176946"/>
            <a:ext cx="2595758" cy="581530"/>
          </a:xfrm>
          <a:prstGeom prst="rect">
            <a:avLst/>
          </a:prstGeom>
        </p:spPr>
        <p:txBody>
          <a:bodyPr anchor="b">
            <a:noAutofit/>
          </a:bodyPr>
          <a:lstStyle>
            <a:lvl1pPr marL="0" indent="0" algn="l">
              <a:buNone/>
              <a:defRPr sz="1600" cap="all" spc="100" baseline="0">
                <a:solidFill>
                  <a:schemeClr val="accent4"/>
                </a:solidFill>
                <a:latin typeface="+mj-lt"/>
              </a:defRPr>
            </a:lvl1pPr>
          </a:lstStyle>
          <a:p>
            <a:pPr lvl="0"/>
            <a:r>
              <a:rPr lang="en-US"/>
              <a:t>Click to add subtitle</a:t>
            </a:r>
          </a:p>
        </p:txBody>
      </p:sp>
      <p:sp>
        <p:nvSpPr>
          <p:cNvPr id="14" name="Text Placeholder 10">
            <a:extLst>
              <a:ext uri="{FF2B5EF4-FFF2-40B4-BE49-F238E27FC236}">
                <a16:creationId xmlns:a16="http://schemas.microsoft.com/office/drawing/2014/main" id="{C3C60B52-4450-4317-A5DF-A3E617C12A21}"/>
              </a:ext>
            </a:extLst>
          </p:cNvPr>
          <p:cNvSpPr>
            <a:spLocks noGrp="1"/>
          </p:cNvSpPr>
          <p:nvPr>
            <p:ph type="body" sz="quarter" idx="20" hasCustomPrompt="1"/>
          </p:nvPr>
        </p:nvSpPr>
        <p:spPr>
          <a:xfrm>
            <a:off x="5598135" y="4712146"/>
            <a:ext cx="2824355" cy="1117566"/>
          </a:xfrm>
          <a:prstGeom prst="rect">
            <a:avLst/>
          </a:prstGeom>
        </p:spPr>
        <p:txBody>
          <a:bodyPr anchor="t">
            <a:noAutofit/>
          </a:bodyPr>
          <a:lstStyle>
            <a:lvl1pPr marL="0" indent="0" algn="l">
              <a:lnSpc>
                <a:spcPct val="125000"/>
              </a:lnSpc>
              <a:spcBef>
                <a:spcPts val="1000"/>
              </a:spcBef>
              <a:buNone/>
              <a:defRPr sz="1400" cap="none" spc="100" baseline="0">
                <a:solidFill>
                  <a:schemeClr val="tx1"/>
                </a:solidFill>
                <a:latin typeface="+mn-lt"/>
              </a:defRPr>
            </a:lvl1pPr>
          </a:lstStyle>
          <a:p>
            <a:pPr lvl="0"/>
            <a:r>
              <a:rPr lang="en-US"/>
              <a:t>Click to add text</a:t>
            </a:r>
          </a:p>
        </p:txBody>
      </p:sp>
      <p:sp>
        <p:nvSpPr>
          <p:cNvPr id="15" name="Text Placeholder 10">
            <a:extLst>
              <a:ext uri="{FF2B5EF4-FFF2-40B4-BE49-F238E27FC236}">
                <a16:creationId xmlns:a16="http://schemas.microsoft.com/office/drawing/2014/main" id="{75F1DE6B-CBDA-40EB-A055-4FDC09ACC656}"/>
              </a:ext>
            </a:extLst>
          </p:cNvPr>
          <p:cNvSpPr>
            <a:spLocks noGrp="1"/>
          </p:cNvSpPr>
          <p:nvPr>
            <p:ph type="body" sz="quarter" idx="21" hasCustomPrompt="1"/>
          </p:nvPr>
        </p:nvSpPr>
        <p:spPr>
          <a:xfrm>
            <a:off x="5598135" y="4129479"/>
            <a:ext cx="2824355" cy="581530"/>
          </a:xfrm>
          <a:prstGeom prst="rect">
            <a:avLst/>
          </a:prstGeom>
        </p:spPr>
        <p:txBody>
          <a:bodyPr anchor="b">
            <a:noAutofit/>
          </a:bodyPr>
          <a:lstStyle>
            <a:lvl1pPr marL="0" indent="0" algn="l">
              <a:buNone/>
              <a:defRPr sz="1600" cap="all" spc="100" baseline="0">
                <a:solidFill>
                  <a:schemeClr val="accent4"/>
                </a:solidFill>
                <a:latin typeface="+mj-lt"/>
              </a:defRPr>
            </a:lvl1pPr>
          </a:lstStyle>
          <a:p>
            <a:pPr lvl="0"/>
            <a:r>
              <a:rPr lang="en-US"/>
              <a:t>Click to add subtitle</a:t>
            </a:r>
          </a:p>
        </p:txBody>
      </p:sp>
      <p:sp>
        <p:nvSpPr>
          <p:cNvPr id="16" name="Text Placeholder 10">
            <a:extLst>
              <a:ext uri="{FF2B5EF4-FFF2-40B4-BE49-F238E27FC236}">
                <a16:creationId xmlns:a16="http://schemas.microsoft.com/office/drawing/2014/main" id="{A9593E99-8D88-45AD-83AF-7F7F9AB6930E}"/>
              </a:ext>
            </a:extLst>
          </p:cNvPr>
          <p:cNvSpPr>
            <a:spLocks noGrp="1"/>
          </p:cNvSpPr>
          <p:nvPr>
            <p:ph type="body" sz="quarter" idx="22" hasCustomPrompt="1"/>
          </p:nvPr>
        </p:nvSpPr>
        <p:spPr>
          <a:xfrm>
            <a:off x="8845966" y="4712146"/>
            <a:ext cx="2595758" cy="1117566"/>
          </a:xfrm>
          <a:prstGeom prst="rect">
            <a:avLst/>
          </a:prstGeom>
        </p:spPr>
        <p:txBody>
          <a:bodyPr anchor="t">
            <a:noAutofit/>
          </a:bodyPr>
          <a:lstStyle>
            <a:lvl1pPr marL="0" indent="0" algn="l">
              <a:lnSpc>
                <a:spcPct val="125000"/>
              </a:lnSpc>
              <a:spcBef>
                <a:spcPts val="1000"/>
              </a:spcBef>
              <a:buNone/>
              <a:defRPr sz="1400" cap="none" spc="100" baseline="0">
                <a:solidFill>
                  <a:schemeClr val="tx1"/>
                </a:solidFill>
                <a:latin typeface="+mn-lt"/>
              </a:defRPr>
            </a:lvl1pPr>
          </a:lstStyle>
          <a:p>
            <a:pPr lvl="0"/>
            <a:r>
              <a:rPr lang="en-US"/>
              <a:t>Click to add text</a:t>
            </a:r>
          </a:p>
        </p:txBody>
      </p:sp>
      <p:sp>
        <p:nvSpPr>
          <p:cNvPr id="17" name="Text Placeholder 10">
            <a:extLst>
              <a:ext uri="{FF2B5EF4-FFF2-40B4-BE49-F238E27FC236}">
                <a16:creationId xmlns:a16="http://schemas.microsoft.com/office/drawing/2014/main" id="{D95823CC-CA7F-4F5B-B442-48A39696933C}"/>
              </a:ext>
            </a:extLst>
          </p:cNvPr>
          <p:cNvSpPr>
            <a:spLocks noGrp="1"/>
          </p:cNvSpPr>
          <p:nvPr>
            <p:ph type="body" sz="quarter" idx="23" hasCustomPrompt="1"/>
          </p:nvPr>
        </p:nvSpPr>
        <p:spPr>
          <a:xfrm>
            <a:off x="8845966" y="4129479"/>
            <a:ext cx="2595758" cy="581530"/>
          </a:xfrm>
          <a:prstGeom prst="rect">
            <a:avLst/>
          </a:prstGeom>
        </p:spPr>
        <p:txBody>
          <a:bodyPr anchor="b">
            <a:noAutofit/>
          </a:bodyPr>
          <a:lstStyle>
            <a:lvl1pPr marL="0" indent="0" algn="l">
              <a:buNone/>
              <a:defRPr sz="1600" cap="all" spc="100" baseline="0">
                <a:solidFill>
                  <a:schemeClr val="accent4"/>
                </a:solidFill>
                <a:latin typeface="+mj-lt"/>
              </a:defRPr>
            </a:lvl1pPr>
          </a:lstStyle>
          <a:p>
            <a:pPr lvl="0"/>
            <a:r>
              <a:rPr lang="en-US"/>
              <a:t>Click to add subtitle</a:t>
            </a:r>
          </a:p>
        </p:txBody>
      </p:sp>
      <p:sp>
        <p:nvSpPr>
          <p:cNvPr id="2" name="Title 1">
            <a:extLst>
              <a:ext uri="{FF2B5EF4-FFF2-40B4-BE49-F238E27FC236}">
                <a16:creationId xmlns:a16="http://schemas.microsoft.com/office/drawing/2014/main" id="{38F87501-8949-4796-90C5-50D20B54AAF9}"/>
              </a:ext>
            </a:extLst>
          </p:cNvPr>
          <p:cNvSpPr>
            <a:spLocks noGrp="1"/>
          </p:cNvSpPr>
          <p:nvPr>
            <p:ph type="title"/>
          </p:nvPr>
        </p:nvSpPr>
        <p:spPr>
          <a:xfrm>
            <a:off x="5586411" y="941112"/>
            <a:ext cx="6074545" cy="639192"/>
          </a:xfrm>
        </p:spPr>
        <p:txBody>
          <a:bodyPr/>
          <a:lstStyle/>
          <a:p>
            <a:r>
              <a:rPr lang="en-US"/>
              <a:t>Click to edit Master title style</a:t>
            </a:r>
            <a:endParaRPr lang="en-US" dirty="0"/>
          </a:p>
        </p:txBody>
      </p:sp>
    </p:spTree>
    <p:extLst>
      <p:ext uri="{BB962C8B-B14F-4D97-AF65-F5344CB8AC3E}">
        <p14:creationId xmlns:p14="http://schemas.microsoft.com/office/powerpoint/2010/main" val="39833672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roduct Benefit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70A3F71-78A0-4742-B701-4A1489F5A7CD}"/>
              </a:ext>
              <a:ext uri="{C183D7F6-B498-43B3-948B-1728B52AA6E4}">
                <adec:decorative xmlns:adec="http://schemas.microsoft.com/office/drawing/2017/decorative" val="1"/>
              </a:ext>
            </a:extLst>
          </p:cNvPr>
          <p:cNvSpPr/>
          <p:nvPr userDrawn="1"/>
        </p:nvSpPr>
        <p:spPr>
          <a:xfrm>
            <a:off x="0" y="3169108"/>
            <a:ext cx="4243755" cy="207712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0" name="Picture Placeholder 9">
            <a:extLst>
              <a:ext uri="{FF2B5EF4-FFF2-40B4-BE49-F238E27FC236}">
                <a16:creationId xmlns:a16="http://schemas.microsoft.com/office/drawing/2014/main" id="{2CB7E97A-4B46-429D-80E3-5A2E689EFAFE}"/>
              </a:ext>
            </a:extLst>
          </p:cNvPr>
          <p:cNvSpPr>
            <a:spLocks noGrp="1"/>
          </p:cNvSpPr>
          <p:nvPr>
            <p:ph type="pic" sz="quarter" idx="13" hasCustomPrompt="1"/>
          </p:nvPr>
        </p:nvSpPr>
        <p:spPr>
          <a:xfrm>
            <a:off x="3000375" y="466724"/>
            <a:ext cx="9191625" cy="6391275"/>
          </a:xfrm>
          <a:custGeom>
            <a:avLst/>
            <a:gdLst>
              <a:gd name="connsiteX0" fmla="*/ 0 w 9191625"/>
              <a:gd name="connsiteY0" fmla="*/ 0 h 6391275"/>
              <a:gd name="connsiteX1" fmla="*/ 9191625 w 9191625"/>
              <a:gd name="connsiteY1" fmla="*/ 0 h 6391275"/>
              <a:gd name="connsiteX2" fmla="*/ 9191625 w 9191625"/>
              <a:gd name="connsiteY2" fmla="*/ 6391275 h 6391275"/>
              <a:gd name="connsiteX3" fmla="*/ 0 w 9191625"/>
              <a:gd name="connsiteY3" fmla="*/ 6391275 h 6391275"/>
              <a:gd name="connsiteX4" fmla="*/ 0 w 9191625"/>
              <a:gd name="connsiteY4" fmla="*/ 4779506 h 6391275"/>
              <a:gd name="connsiteX5" fmla="*/ 1243380 w 9191625"/>
              <a:gd name="connsiteY5" fmla="*/ 4779506 h 6391275"/>
              <a:gd name="connsiteX6" fmla="*/ 1243380 w 9191625"/>
              <a:gd name="connsiteY6" fmla="*/ 2702384 h 6391275"/>
              <a:gd name="connsiteX7" fmla="*/ 0 w 9191625"/>
              <a:gd name="connsiteY7" fmla="*/ 2702384 h 6391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91625" h="6391275">
                <a:moveTo>
                  <a:pt x="0" y="0"/>
                </a:moveTo>
                <a:lnTo>
                  <a:pt x="9191625" y="0"/>
                </a:lnTo>
                <a:lnTo>
                  <a:pt x="9191625" y="6391275"/>
                </a:lnTo>
                <a:lnTo>
                  <a:pt x="0" y="6391275"/>
                </a:lnTo>
                <a:lnTo>
                  <a:pt x="0" y="4779506"/>
                </a:lnTo>
                <a:lnTo>
                  <a:pt x="1243380" y="4779506"/>
                </a:lnTo>
                <a:lnTo>
                  <a:pt x="1243380" y="2702384"/>
                </a:lnTo>
                <a:lnTo>
                  <a:pt x="0" y="2702384"/>
                </a:lnTo>
                <a:close/>
              </a:path>
            </a:pathLst>
          </a:custGeom>
        </p:spPr>
        <p:txBody>
          <a:bodyPr wrap="square">
            <a:noAutofit/>
          </a:bodyPr>
          <a:lstStyle>
            <a:lvl1pPr marL="0" indent="0" algn="ctr">
              <a:buNone/>
              <a:defRPr/>
            </a:lvl1pPr>
          </a:lstStyle>
          <a:p>
            <a:r>
              <a:rPr lang="en-US" dirty="0"/>
              <a:t>Click to add photo</a:t>
            </a:r>
          </a:p>
        </p:txBody>
      </p:sp>
      <p:sp>
        <p:nvSpPr>
          <p:cNvPr id="3" name="Date Placeholder 2">
            <a:extLst>
              <a:ext uri="{FF2B5EF4-FFF2-40B4-BE49-F238E27FC236}">
                <a16:creationId xmlns:a16="http://schemas.microsoft.com/office/drawing/2014/main" id="{6059D5F7-4F29-467D-8261-4E075BB20C92}"/>
              </a:ext>
            </a:extLst>
          </p:cNvPr>
          <p:cNvSpPr>
            <a:spLocks noGrp="1"/>
          </p:cNvSpPr>
          <p:nvPr>
            <p:ph type="dt" sz="half" idx="10"/>
          </p:nvPr>
        </p:nvSpPr>
        <p:spPr/>
        <p:txBody>
          <a:bodyPr>
            <a:noAutofit/>
          </a:bodyPr>
          <a:lstStyle>
            <a:lvl1pPr>
              <a:defRPr>
                <a:solidFill>
                  <a:schemeClr val="accent1"/>
                </a:solidFill>
              </a:defRPr>
            </a:lvl1pPr>
          </a:lstStyle>
          <a:p>
            <a:r>
              <a:rPr lang="en-US" dirty="0"/>
              <a:t>8/03/20XX</a:t>
            </a:r>
          </a:p>
        </p:txBody>
      </p:sp>
      <p:sp>
        <p:nvSpPr>
          <p:cNvPr id="4" name="Footer Placeholder 3">
            <a:extLst>
              <a:ext uri="{FF2B5EF4-FFF2-40B4-BE49-F238E27FC236}">
                <a16:creationId xmlns:a16="http://schemas.microsoft.com/office/drawing/2014/main" id="{DE2C6787-293A-4CC2-A2D2-E2881CC61451}"/>
              </a:ext>
            </a:extLst>
          </p:cNvPr>
          <p:cNvSpPr>
            <a:spLocks noGrp="1"/>
          </p:cNvSpPr>
          <p:nvPr>
            <p:ph type="ftr" sz="quarter" idx="11"/>
          </p:nvPr>
        </p:nvSpPr>
        <p:spPr/>
        <p:txBody>
          <a:bodyPr>
            <a:noAutofit/>
          </a:bodyPr>
          <a:lstStyle>
            <a:lvl1pPr>
              <a:defRPr>
                <a:solidFill>
                  <a:schemeClr val="accent1"/>
                </a:solidFill>
              </a:defRPr>
            </a:lvl1pPr>
          </a:lstStyle>
          <a:p>
            <a:r>
              <a:rPr lang="en-US" dirty="0"/>
              <a:t>PITCH DECK</a:t>
            </a:r>
          </a:p>
        </p:txBody>
      </p:sp>
      <p:sp>
        <p:nvSpPr>
          <p:cNvPr id="5" name="Slide Number Placeholder 4">
            <a:extLst>
              <a:ext uri="{FF2B5EF4-FFF2-40B4-BE49-F238E27FC236}">
                <a16:creationId xmlns:a16="http://schemas.microsoft.com/office/drawing/2014/main" id="{A611C36F-4448-4279-8552-28C42ECE4928}"/>
              </a:ext>
            </a:extLst>
          </p:cNvPr>
          <p:cNvSpPr>
            <a:spLocks noGrp="1"/>
          </p:cNvSpPr>
          <p:nvPr>
            <p:ph type="sldNum" sz="quarter" idx="12"/>
          </p:nvPr>
        </p:nvSpPr>
        <p:spPr/>
        <p:txBody>
          <a:bodyPr>
            <a:noAutofit/>
          </a:bodyPr>
          <a:lstStyle>
            <a:lvl1pPr>
              <a:defRPr>
                <a:solidFill>
                  <a:schemeClr val="accent1"/>
                </a:solidFill>
              </a:defRPr>
            </a:lvl1pPr>
          </a:lstStyle>
          <a:p>
            <a:fld id="{BF860B6F-2FE3-4DE6-9496-980E987E7466}" type="slidenum">
              <a:rPr lang="en-US" smtClean="0"/>
              <a:pPr/>
              <a:t>‹#›</a:t>
            </a:fld>
            <a:endParaRPr lang="en-US" dirty="0"/>
          </a:p>
        </p:txBody>
      </p:sp>
      <p:sp>
        <p:nvSpPr>
          <p:cNvPr id="8" name="Text Placeholder 10">
            <a:extLst>
              <a:ext uri="{FF2B5EF4-FFF2-40B4-BE49-F238E27FC236}">
                <a16:creationId xmlns:a16="http://schemas.microsoft.com/office/drawing/2014/main" id="{CCB8AC8A-361C-4A01-AEB1-112BEAC4873A}"/>
              </a:ext>
            </a:extLst>
          </p:cNvPr>
          <p:cNvSpPr>
            <a:spLocks noGrp="1"/>
          </p:cNvSpPr>
          <p:nvPr>
            <p:ph type="body" sz="quarter" idx="16" hasCustomPrompt="1"/>
          </p:nvPr>
        </p:nvSpPr>
        <p:spPr>
          <a:xfrm>
            <a:off x="362133" y="3384898"/>
            <a:ext cx="3519487" cy="1588392"/>
          </a:xfrm>
          <a:prstGeom prst="rect">
            <a:avLst/>
          </a:prstGeom>
        </p:spPr>
        <p:txBody>
          <a:bodyPr anchor="ctr">
            <a:noAutofit/>
          </a:bodyPr>
          <a:lstStyle>
            <a:lvl1pPr marL="0" indent="0" algn="l">
              <a:lnSpc>
                <a:spcPct val="150000"/>
              </a:lnSpc>
              <a:spcBef>
                <a:spcPts val="0"/>
              </a:spcBef>
              <a:buNone/>
              <a:defRPr sz="1600" cap="none" spc="100" baseline="0">
                <a:solidFill>
                  <a:schemeClr val="bg1"/>
                </a:solidFill>
                <a:latin typeface="+mn-lt"/>
              </a:defRPr>
            </a:lvl1pPr>
          </a:lstStyle>
          <a:p>
            <a:pPr lvl="0"/>
            <a:r>
              <a:rPr lang="en-US"/>
              <a:t>Click to add text</a:t>
            </a:r>
          </a:p>
        </p:txBody>
      </p:sp>
      <p:sp>
        <p:nvSpPr>
          <p:cNvPr id="2" name="Title 1">
            <a:extLst>
              <a:ext uri="{FF2B5EF4-FFF2-40B4-BE49-F238E27FC236}">
                <a16:creationId xmlns:a16="http://schemas.microsoft.com/office/drawing/2014/main" id="{BE847092-EAA4-4108-A528-108AD1F96436}"/>
              </a:ext>
            </a:extLst>
          </p:cNvPr>
          <p:cNvSpPr>
            <a:spLocks noGrp="1"/>
          </p:cNvSpPr>
          <p:nvPr>
            <p:ph type="title" hasCustomPrompt="1"/>
          </p:nvPr>
        </p:nvSpPr>
        <p:spPr>
          <a:xfrm>
            <a:off x="1200518" y="2211168"/>
            <a:ext cx="5829300" cy="662096"/>
          </a:xfrm>
        </p:spPr>
        <p:txBody>
          <a:bodyPr/>
          <a:lstStyle>
            <a:lvl1pPr>
              <a:defRPr/>
            </a:lvl1pPr>
          </a:lstStyle>
          <a:p>
            <a:r>
              <a:rPr lang="en-US" dirty="0"/>
              <a:t>Click to add title</a:t>
            </a:r>
          </a:p>
        </p:txBody>
      </p:sp>
    </p:spTree>
    <p:extLst>
      <p:ext uri="{BB962C8B-B14F-4D97-AF65-F5344CB8AC3E}">
        <p14:creationId xmlns:p14="http://schemas.microsoft.com/office/powerpoint/2010/main" val="29670006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ivider Titl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CFABFC7-4108-49F4-A75A-5AB472AA2031}"/>
              </a:ext>
              <a:ext uri="{C183D7F6-B498-43B3-948B-1728B52AA6E4}">
                <adec:decorative xmlns:adec="http://schemas.microsoft.com/office/drawing/2017/decorative" val="1"/>
              </a:ext>
            </a:extLst>
          </p:cNvPr>
          <p:cNvSpPr/>
          <p:nvPr userDrawn="1"/>
        </p:nvSpPr>
        <p:spPr>
          <a:xfrm>
            <a:off x="0" y="2847139"/>
            <a:ext cx="12192000" cy="116372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7" name="Picture Placeholder 6">
            <a:extLst>
              <a:ext uri="{FF2B5EF4-FFF2-40B4-BE49-F238E27FC236}">
                <a16:creationId xmlns:a16="http://schemas.microsoft.com/office/drawing/2014/main" id="{B162CB3A-11BC-4C5C-B53D-B965CFA2B685}"/>
              </a:ext>
            </a:extLst>
          </p:cNvPr>
          <p:cNvSpPr>
            <a:spLocks noGrp="1"/>
          </p:cNvSpPr>
          <p:nvPr>
            <p:ph type="pic" sz="quarter" idx="10" hasCustomPrompt="1"/>
          </p:nvPr>
        </p:nvSpPr>
        <p:spPr>
          <a:xfrm>
            <a:off x="466725" y="466725"/>
            <a:ext cx="11258550" cy="5924550"/>
          </a:xfrm>
          <a:custGeom>
            <a:avLst/>
            <a:gdLst>
              <a:gd name="connsiteX0" fmla="*/ 0 w 11258550"/>
              <a:gd name="connsiteY0" fmla="*/ 3544135 h 5924550"/>
              <a:gd name="connsiteX1" fmla="*/ 11258550 w 11258550"/>
              <a:gd name="connsiteY1" fmla="*/ 3544135 h 5924550"/>
              <a:gd name="connsiteX2" fmla="*/ 11258550 w 11258550"/>
              <a:gd name="connsiteY2" fmla="*/ 5924550 h 5924550"/>
              <a:gd name="connsiteX3" fmla="*/ 0 w 11258550"/>
              <a:gd name="connsiteY3" fmla="*/ 5924550 h 5924550"/>
              <a:gd name="connsiteX4" fmla="*/ 0 w 11258550"/>
              <a:gd name="connsiteY4" fmla="*/ 0 h 5924550"/>
              <a:gd name="connsiteX5" fmla="*/ 11258550 w 11258550"/>
              <a:gd name="connsiteY5" fmla="*/ 0 h 5924550"/>
              <a:gd name="connsiteX6" fmla="*/ 11258550 w 11258550"/>
              <a:gd name="connsiteY6" fmla="*/ 2380414 h 5924550"/>
              <a:gd name="connsiteX7" fmla="*/ 0 w 11258550"/>
              <a:gd name="connsiteY7" fmla="*/ 2380414 h 5924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58550" h="5924550">
                <a:moveTo>
                  <a:pt x="0" y="3544135"/>
                </a:moveTo>
                <a:lnTo>
                  <a:pt x="11258550" y="3544135"/>
                </a:lnTo>
                <a:lnTo>
                  <a:pt x="11258550" y="5924550"/>
                </a:lnTo>
                <a:lnTo>
                  <a:pt x="0" y="5924550"/>
                </a:lnTo>
                <a:close/>
                <a:moveTo>
                  <a:pt x="0" y="0"/>
                </a:moveTo>
                <a:lnTo>
                  <a:pt x="11258550" y="0"/>
                </a:lnTo>
                <a:lnTo>
                  <a:pt x="11258550" y="2380414"/>
                </a:lnTo>
                <a:lnTo>
                  <a:pt x="0" y="2380414"/>
                </a:lnTo>
                <a:close/>
              </a:path>
            </a:pathLst>
          </a:custGeom>
        </p:spPr>
        <p:txBody>
          <a:bodyPr wrap="square">
            <a:noAutofit/>
          </a:bodyPr>
          <a:lstStyle>
            <a:lvl1pPr marL="0" indent="0" algn="ctr">
              <a:buNone/>
              <a:defRPr/>
            </a:lvl1pPr>
          </a:lstStyle>
          <a:p>
            <a:r>
              <a:rPr lang="en-US" dirty="0"/>
              <a:t>Click to add photo</a:t>
            </a:r>
          </a:p>
        </p:txBody>
      </p:sp>
      <p:sp>
        <p:nvSpPr>
          <p:cNvPr id="2" name="Title 1">
            <a:extLst>
              <a:ext uri="{FF2B5EF4-FFF2-40B4-BE49-F238E27FC236}">
                <a16:creationId xmlns:a16="http://schemas.microsoft.com/office/drawing/2014/main" id="{DF9EBBDF-3A3F-40FD-9752-1D92BFAD1908}"/>
              </a:ext>
            </a:extLst>
          </p:cNvPr>
          <p:cNvSpPr>
            <a:spLocks noGrp="1"/>
          </p:cNvSpPr>
          <p:nvPr>
            <p:ph type="title" hasCustomPrompt="1"/>
          </p:nvPr>
        </p:nvSpPr>
        <p:spPr>
          <a:xfrm>
            <a:off x="1889738" y="3001020"/>
            <a:ext cx="8412524" cy="938559"/>
          </a:xfrm>
        </p:spPr>
        <p:txBody>
          <a:bodyPr/>
          <a:lstStyle>
            <a:lvl1pPr algn="ctr">
              <a:defRPr sz="5000" spc="100" baseline="0"/>
            </a:lvl1pPr>
          </a:lstStyle>
          <a:p>
            <a:r>
              <a:rPr lang="en-US" dirty="0"/>
              <a:t>Click to add title</a:t>
            </a:r>
          </a:p>
        </p:txBody>
      </p:sp>
    </p:spTree>
    <p:extLst>
      <p:ext uri="{BB962C8B-B14F-4D97-AF65-F5344CB8AC3E}">
        <p14:creationId xmlns:p14="http://schemas.microsoft.com/office/powerpoint/2010/main" val="34623297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usiness Model">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86457E51-8279-450D-ABC2-889F91AD715A}"/>
              </a:ext>
            </a:extLst>
          </p:cNvPr>
          <p:cNvSpPr>
            <a:spLocks noGrp="1"/>
          </p:cNvSpPr>
          <p:nvPr>
            <p:ph type="dt" sz="half" idx="10"/>
          </p:nvPr>
        </p:nvSpPr>
        <p:spPr/>
        <p:txBody>
          <a:bodyPr>
            <a:noAutofit/>
          </a:bodyPr>
          <a:lstStyle/>
          <a:p>
            <a:r>
              <a:rPr lang="en-US" dirty="0"/>
              <a:t>8/03/20XX</a:t>
            </a:r>
          </a:p>
        </p:txBody>
      </p:sp>
      <p:sp>
        <p:nvSpPr>
          <p:cNvPr id="6" name="Footer Placeholder 5">
            <a:extLst>
              <a:ext uri="{FF2B5EF4-FFF2-40B4-BE49-F238E27FC236}">
                <a16:creationId xmlns:a16="http://schemas.microsoft.com/office/drawing/2014/main" id="{44F52AC3-8AAB-49A9-8BB4-9A82193F9C05}"/>
              </a:ext>
            </a:extLst>
          </p:cNvPr>
          <p:cNvSpPr>
            <a:spLocks noGrp="1"/>
          </p:cNvSpPr>
          <p:nvPr>
            <p:ph type="ftr" sz="quarter" idx="11"/>
          </p:nvPr>
        </p:nvSpPr>
        <p:spPr/>
        <p:txBody>
          <a:bodyPr>
            <a:noAutofit/>
          </a:bodyPr>
          <a:lstStyle/>
          <a:p>
            <a:r>
              <a:rPr lang="en-US" dirty="0"/>
              <a:t>PITCH DECK</a:t>
            </a:r>
          </a:p>
        </p:txBody>
      </p:sp>
      <p:sp>
        <p:nvSpPr>
          <p:cNvPr id="7" name="Slide Number Placeholder 6">
            <a:extLst>
              <a:ext uri="{FF2B5EF4-FFF2-40B4-BE49-F238E27FC236}">
                <a16:creationId xmlns:a16="http://schemas.microsoft.com/office/drawing/2014/main" id="{C242EBEF-1685-466C-9FC9-D1A2D4A6895D}"/>
              </a:ext>
            </a:extLst>
          </p:cNvPr>
          <p:cNvSpPr>
            <a:spLocks noGrp="1"/>
          </p:cNvSpPr>
          <p:nvPr>
            <p:ph type="sldNum" sz="quarter" idx="12"/>
          </p:nvPr>
        </p:nvSpPr>
        <p:spPr/>
        <p:txBody>
          <a:bodyPr>
            <a:noAutofit/>
          </a:bodyPr>
          <a:lstStyle/>
          <a:p>
            <a:fld id="{BF860B6F-2FE3-4DE6-9496-980E987E7466}" type="slidenum">
              <a:rPr lang="en-US" smtClean="0"/>
              <a:t>‹#›</a:t>
            </a:fld>
            <a:endParaRPr lang="en-US" dirty="0"/>
          </a:p>
        </p:txBody>
      </p:sp>
      <p:sp>
        <p:nvSpPr>
          <p:cNvPr id="8" name="Picture Placeholder 7">
            <a:extLst>
              <a:ext uri="{FF2B5EF4-FFF2-40B4-BE49-F238E27FC236}">
                <a16:creationId xmlns:a16="http://schemas.microsoft.com/office/drawing/2014/main" id="{5360F31D-8187-4BBF-807F-BCD7628363E1}"/>
              </a:ext>
            </a:extLst>
          </p:cNvPr>
          <p:cNvSpPr>
            <a:spLocks noGrp="1"/>
          </p:cNvSpPr>
          <p:nvPr>
            <p:ph type="pic" sz="quarter" idx="13" hasCustomPrompt="1"/>
          </p:nvPr>
        </p:nvSpPr>
        <p:spPr>
          <a:xfrm flipH="1">
            <a:off x="1" y="466725"/>
            <a:ext cx="6096000" cy="5924550"/>
          </a:xfrm>
        </p:spPr>
        <p:txBody>
          <a:bodyPr>
            <a:noAutofit/>
          </a:bodyPr>
          <a:lstStyle>
            <a:lvl1pPr marL="0" indent="0" algn="ctr">
              <a:buNone/>
              <a:defRPr/>
            </a:lvl1pPr>
          </a:lstStyle>
          <a:p>
            <a:r>
              <a:rPr lang="en-US" dirty="0"/>
              <a:t>Click to add photo</a:t>
            </a:r>
          </a:p>
        </p:txBody>
      </p:sp>
      <p:sp>
        <p:nvSpPr>
          <p:cNvPr id="10" name="Text Placeholder 10">
            <a:extLst>
              <a:ext uri="{FF2B5EF4-FFF2-40B4-BE49-F238E27FC236}">
                <a16:creationId xmlns:a16="http://schemas.microsoft.com/office/drawing/2014/main" id="{361D3AC4-50E4-442B-88DA-99E01D461FAD}"/>
              </a:ext>
            </a:extLst>
          </p:cNvPr>
          <p:cNvSpPr>
            <a:spLocks noGrp="1"/>
          </p:cNvSpPr>
          <p:nvPr>
            <p:ph type="body" sz="quarter" idx="16" hasCustomPrompt="1"/>
          </p:nvPr>
        </p:nvSpPr>
        <p:spPr>
          <a:xfrm>
            <a:off x="6934200" y="2183098"/>
            <a:ext cx="4419600" cy="642075"/>
          </a:xfrm>
          <a:prstGeom prst="rect">
            <a:avLst/>
          </a:prstGeom>
        </p:spPr>
        <p:txBody>
          <a:bodyPr anchor="t">
            <a:noAutofit/>
          </a:bodyPr>
          <a:lstStyle>
            <a:lvl1pPr marL="0" indent="0" algn="l">
              <a:lnSpc>
                <a:spcPct val="125000"/>
              </a:lnSpc>
              <a:spcBef>
                <a:spcPts val="0"/>
              </a:spcBef>
              <a:buNone/>
              <a:defRPr sz="1400" cap="none" spc="100" baseline="0">
                <a:solidFill>
                  <a:schemeClr val="tx1"/>
                </a:solidFill>
                <a:latin typeface="+mn-lt"/>
              </a:defRPr>
            </a:lvl1pPr>
          </a:lstStyle>
          <a:p>
            <a:pPr lvl="0"/>
            <a:r>
              <a:rPr lang="en-US"/>
              <a:t>Click to add text</a:t>
            </a:r>
          </a:p>
        </p:txBody>
      </p:sp>
      <p:sp>
        <p:nvSpPr>
          <p:cNvPr id="11" name="Text Placeholder 10">
            <a:extLst>
              <a:ext uri="{FF2B5EF4-FFF2-40B4-BE49-F238E27FC236}">
                <a16:creationId xmlns:a16="http://schemas.microsoft.com/office/drawing/2014/main" id="{2BA1C8C7-E942-4381-8DFB-35C0D375D503}"/>
              </a:ext>
            </a:extLst>
          </p:cNvPr>
          <p:cNvSpPr>
            <a:spLocks noGrp="1"/>
          </p:cNvSpPr>
          <p:nvPr>
            <p:ph type="body" sz="quarter" idx="17" hasCustomPrompt="1"/>
          </p:nvPr>
        </p:nvSpPr>
        <p:spPr>
          <a:xfrm>
            <a:off x="6934200" y="1632228"/>
            <a:ext cx="4419600" cy="550870"/>
          </a:xfrm>
          <a:prstGeom prst="rect">
            <a:avLst/>
          </a:prstGeom>
        </p:spPr>
        <p:txBody>
          <a:bodyPr anchor="b">
            <a:noAutofit/>
          </a:bodyPr>
          <a:lstStyle>
            <a:lvl1pPr marL="0" indent="0" algn="l">
              <a:buNone/>
              <a:defRPr sz="1600" cap="all" spc="100" baseline="0">
                <a:solidFill>
                  <a:schemeClr val="accent1"/>
                </a:solidFill>
                <a:latin typeface="+mj-lt"/>
              </a:defRPr>
            </a:lvl1pPr>
          </a:lstStyle>
          <a:p>
            <a:pPr lvl="0"/>
            <a:r>
              <a:rPr lang="en-US"/>
              <a:t>Click to add subtitle</a:t>
            </a:r>
          </a:p>
        </p:txBody>
      </p:sp>
      <p:sp>
        <p:nvSpPr>
          <p:cNvPr id="18" name="Text Placeholder 10">
            <a:extLst>
              <a:ext uri="{FF2B5EF4-FFF2-40B4-BE49-F238E27FC236}">
                <a16:creationId xmlns:a16="http://schemas.microsoft.com/office/drawing/2014/main" id="{619FB69F-436E-4680-805E-129656D1FC8B}"/>
              </a:ext>
            </a:extLst>
          </p:cNvPr>
          <p:cNvSpPr>
            <a:spLocks noGrp="1"/>
          </p:cNvSpPr>
          <p:nvPr>
            <p:ph type="body" sz="quarter" idx="18" hasCustomPrompt="1"/>
          </p:nvPr>
        </p:nvSpPr>
        <p:spPr>
          <a:xfrm>
            <a:off x="6934200" y="3732794"/>
            <a:ext cx="4419600" cy="642075"/>
          </a:xfrm>
          <a:prstGeom prst="rect">
            <a:avLst/>
          </a:prstGeom>
        </p:spPr>
        <p:txBody>
          <a:bodyPr anchor="t">
            <a:noAutofit/>
          </a:bodyPr>
          <a:lstStyle>
            <a:lvl1pPr marL="0" indent="0" algn="l">
              <a:lnSpc>
                <a:spcPct val="125000"/>
              </a:lnSpc>
              <a:spcBef>
                <a:spcPts val="0"/>
              </a:spcBef>
              <a:buNone/>
              <a:defRPr sz="1400" cap="none" spc="100" baseline="0">
                <a:solidFill>
                  <a:schemeClr val="tx1"/>
                </a:solidFill>
                <a:latin typeface="+mn-lt"/>
              </a:defRPr>
            </a:lvl1pPr>
          </a:lstStyle>
          <a:p>
            <a:pPr lvl="0"/>
            <a:r>
              <a:rPr lang="en-US"/>
              <a:t>Click to add text</a:t>
            </a:r>
          </a:p>
        </p:txBody>
      </p:sp>
      <p:sp>
        <p:nvSpPr>
          <p:cNvPr id="19" name="Text Placeholder 10">
            <a:extLst>
              <a:ext uri="{FF2B5EF4-FFF2-40B4-BE49-F238E27FC236}">
                <a16:creationId xmlns:a16="http://schemas.microsoft.com/office/drawing/2014/main" id="{9EEFB823-5D40-4C5F-8E5C-8DA54596313D}"/>
              </a:ext>
            </a:extLst>
          </p:cNvPr>
          <p:cNvSpPr>
            <a:spLocks noGrp="1"/>
          </p:cNvSpPr>
          <p:nvPr>
            <p:ph type="body" sz="quarter" idx="19" hasCustomPrompt="1"/>
          </p:nvPr>
        </p:nvSpPr>
        <p:spPr>
          <a:xfrm>
            <a:off x="6934200" y="3181924"/>
            <a:ext cx="4419600" cy="550870"/>
          </a:xfrm>
          <a:prstGeom prst="rect">
            <a:avLst/>
          </a:prstGeom>
        </p:spPr>
        <p:txBody>
          <a:bodyPr anchor="b">
            <a:noAutofit/>
          </a:bodyPr>
          <a:lstStyle>
            <a:lvl1pPr marL="0" indent="0" algn="l">
              <a:buNone/>
              <a:defRPr sz="1600" cap="all" spc="100" baseline="0">
                <a:solidFill>
                  <a:schemeClr val="accent1"/>
                </a:solidFill>
                <a:latin typeface="+mj-lt"/>
              </a:defRPr>
            </a:lvl1pPr>
          </a:lstStyle>
          <a:p>
            <a:pPr lvl="0"/>
            <a:r>
              <a:rPr lang="en-US"/>
              <a:t>Click to add subtitle</a:t>
            </a:r>
          </a:p>
        </p:txBody>
      </p:sp>
      <p:sp>
        <p:nvSpPr>
          <p:cNvPr id="20" name="Text Placeholder 10">
            <a:extLst>
              <a:ext uri="{FF2B5EF4-FFF2-40B4-BE49-F238E27FC236}">
                <a16:creationId xmlns:a16="http://schemas.microsoft.com/office/drawing/2014/main" id="{97A70DDF-2854-466D-AE9A-7AA7BF32982D}"/>
              </a:ext>
            </a:extLst>
          </p:cNvPr>
          <p:cNvSpPr>
            <a:spLocks noGrp="1"/>
          </p:cNvSpPr>
          <p:nvPr>
            <p:ph type="body" sz="quarter" idx="20" hasCustomPrompt="1"/>
          </p:nvPr>
        </p:nvSpPr>
        <p:spPr>
          <a:xfrm>
            <a:off x="6934200" y="5307885"/>
            <a:ext cx="4419600" cy="642075"/>
          </a:xfrm>
          <a:prstGeom prst="rect">
            <a:avLst/>
          </a:prstGeom>
        </p:spPr>
        <p:txBody>
          <a:bodyPr anchor="t">
            <a:noAutofit/>
          </a:bodyPr>
          <a:lstStyle>
            <a:lvl1pPr marL="0" indent="0" algn="l">
              <a:lnSpc>
                <a:spcPct val="125000"/>
              </a:lnSpc>
              <a:spcBef>
                <a:spcPts val="0"/>
              </a:spcBef>
              <a:buNone/>
              <a:defRPr sz="1400" cap="none" spc="100" baseline="0">
                <a:solidFill>
                  <a:schemeClr val="tx1"/>
                </a:solidFill>
                <a:latin typeface="+mn-lt"/>
              </a:defRPr>
            </a:lvl1pPr>
          </a:lstStyle>
          <a:p>
            <a:pPr lvl="0"/>
            <a:r>
              <a:rPr lang="en-US"/>
              <a:t>Click to add text</a:t>
            </a:r>
          </a:p>
        </p:txBody>
      </p:sp>
      <p:sp>
        <p:nvSpPr>
          <p:cNvPr id="21" name="Text Placeholder 10">
            <a:extLst>
              <a:ext uri="{FF2B5EF4-FFF2-40B4-BE49-F238E27FC236}">
                <a16:creationId xmlns:a16="http://schemas.microsoft.com/office/drawing/2014/main" id="{C6C41E82-34D6-471D-81E8-FCA62C7F22F7}"/>
              </a:ext>
            </a:extLst>
          </p:cNvPr>
          <p:cNvSpPr>
            <a:spLocks noGrp="1"/>
          </p:cNvSpPr>
          <p:nvPr>
            <p:ph type="body" sz="quarter" idx="21" hasCustomPrompt="1"/>
          </p:nvPr>
        </p:nvSpPr>
        <p:spPr>
          <a:xfrm>
            <a:off x="6934200" y="4757015"/>
            <a:ext cx="4419600" cy="550870"/>
          </a:xfrm>
          <a:prstGeom prst="rect">
            <a:avLst/>
          </a:prstGeom>
        </p:spPr>
        <p:txBody>
          <a:bodyPr anchor="b">
            <a:noAutofit/>
          </a:bodyPr>
          <a:lstStyle>
            <a:lvl1pPr marL="0" indent="0" algn="l">
              <a:buNone/>
              <a:defRPr sz="1600" cap="all" spc="100" baseline="0">
                <a:solidFill>
                  <a:schemeClr val="accent1"/>
                </a:solidFill>
                <a:latin typeface="+mj-lt"/>
              </a:defRPr>
            </a:lvl1pPr>
          </a:lstStyle>
          <a:p>
            <a:pPr lvl="0"/>
            <a:r>
              <a:rPr lang="en-US"/>
              <a:t>Click to add subtitle</a:t>
            </a:r>
          </a:p>
        </p:txBody>
      </p:sp>
      <p:sp>
        <p:nvSpPr>
          <p:cNvPr id="2" name="Title 1">
            <a:extLst>
              <a:ext uri="{FF2B5EF4-FFF2-40B4-BE49-F238E27FC236}">
                <a16:creationId xmlns:a16="http://schemas.microsoft.com/office/drawing/2014/main" id="{7A0E1AE8-90BE-4DE3-93E9-B997D48FE671}"/>
              </a:ext>
            </a:extLst>
          </p:cNvPr>
          <p:cNvSpPr>
            <a:spLocks noGrp="1"/>
          </p:cNvSpPr>
          <p:nvPr>
            <p:ph type="title" hasCustomPrompt="1"/>
          </p:nvPr>
        </p:nvSpPr>
        <p:spPr>
          <a:xfrm>
            <a:off x="4513162" y="668924"/>
            <a:ext cx="6041908" cy="642075"/>
          </a:xfrm>
        </p:spPr>
        <p:txBody>
          <a:bodyPr/>
          <a:lstStyle>
            <a:lvl1pPr>
              <a:defRPr/>
            </a:lvl1pPr>
          </a:lstStyle>
          <a:p>
            <a:r>
              <a:rPr lang="en-US" dirty="0"/>
              <a:t>Click to add title</a:t>
            </a:r>
          </a:p>
        </p:txBody>
      </p:sp>
    </p:spTree>
    <p:extLst>
      <p:ext uri="{BB962C8B-B14F-4D97-AF65-F5344CB8AC3E}">
        <p14:creationId xmlns:p14="http://schemas.microsoft.com/office/powerpoint/2010/main" val="7405686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arket Overview">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E12FB566-AB0F-4A84-A379-5B7A132A1E1B}"/>
              </a:ext>
            </a:extLst>
          </p:cNvPr>
          <p:cNvSpPr>
            <a:spLocks noGrp="1"/>
          </p:cNvSpPr>
          <p:nvPr>
            <p:ph type="dt" sz="half" idx="10"/>
          </p:nvPr>
        </p:nvSpPr>
        <p:spPr/>
        <p:txBody>
          <a:bodyPr>
            <a:noAutofit/>
          </a:bodyPr>
          <a:lstStyle/>
          <a:p>
            <a:r>
              <a:rPr lang="en-US" dirty="0"/>
              <a:t>8/03/20XX</a:t>
            </a:r>
          </a:p>
        </p:txBody>
      </p:sp>
      <p:sp>
        <p:nvSpPr>
          <p:cNvPr id="6" name="Footer Placeholder 5">
            <a:extLst>
              <a:ext uri="{FF2B5EF4-FFF2-40B4-BE49-F238E27FC236}">
                <a16:creationId xmlns:a16="http://schemas.microsoft.com/office/drawing/2014/main" id="{310B01EE-E344-461A-85A0-3AA7F83AA4FD}"/>
              </a:ext>
            </a:extLst>
          </p:cNvPr>
          <p:cNvSpPr>
            <a:spLocks noGrp="1"/>
          </p:cNvSpPr>
          <p:nvPr>
            <p:ph type="ftr" sz="quarter" idx="11"/>
          </p:nvPr>
        </p:nvSpPr>
        <p:spPr/>
        <p:txBody>
          <a:bodyPr>
            <a:noAutofit/>
          </a:bodyPr>
          <a:lstStyle/>
          <a:p>
            <a:r>
              <a:rPr lang="en-US" dirty="0"/>
              <a:t>PITCH DECK</a:t>
            </a:r>
          </a:p>
        </p:txBody>
      </p:sp>
      <p:sp>
        <p:nvSpPr>
          <p:cNvPr id="7" name="Slide Number Placeholder 6">
            <a:extLst>
              <a:ext uri="{FF2B5EF4-FFF2-40B4-BE49-F238E27FC236}">
                <a16:creationId xmlns:a16="http://schemas.microsoft.com/office/drawing/2014/main" id="{6C09A25E-2DC1-49B1-A962-EFCDB81F9314}"/>
              </a:ext>
            </a:extLst>
          </p:cNvPr>
          <p:cNvSpPr>
            <a:spLocks noGrp="1"/>
          </p:cNvSpPr>
          <p:nvPr>
            <p:ph type="sldNum" sz="quarter" idx="12"/>
          </p:nvPr>
        </p:nvSpPr>
        <p:spPr/>
        <p:txBody>
          <a:bodyPr>
            <a:noAutofit/>
          </a:bodyPr>
          <a:lstStyle/>
          <a:p>
            <a:fld id="{BF860B6F-2FE3-4DE6-9496-980E987E7466}" type="slidenum">
              <a:rPr lang="en-US" smtClean="0"/>
              <a:t>‹#›</a:t>
            </a:fld>
            <a:endParaRPr lang="en-US" dirty="0"/>
          </a:p>
        </p:txBody>
      </p:sp>
      <p:sp>
        <p:nvSpPr>
          <p:cNvPr id="8" name="Picture Placeholder 7">
            <a:extLst>
              <a:ext uri="{FF2B5EF4-FFF2-40B4-BE49-F238E27FC236}">
                <a16:creationId xmlns:a16="http://schemas.microsoft.com/office/drawing/2014/main" id="{6848D9ED-15C8-4EA0-B95F-CFD1BAF0A547}"/>
              </a:ext>
            </a:extLst>
          </p:cNvPr>
          <p:cNvSpPr>
            <a:spLocks noGrp="1"/>
          </p:cNvSpPr>
          <p:nvPr>
            <p:ph type="pic" sz="quarter" idx="13" hasCustomPrompt="1"/>
          </p:nvPr>
        </p:nvSpPr>
        <p:spPr>
          <a:xfrm flipH="1">
            <a:off x="1809750" y="475743"/>
            <a:ext cx="6475268" cy="5915532"/>
          </a:xfrm>
        </p:spPr>
        <p:txBody>
          <a:bodyPr>
            <a:noAutofit/>
          </a:bodyPr>
          <a:lstStyle>
            <a:lvl1pPr marL="0" indent="0" algn="ctr">
              <a:buNone/>
              <a:defRPr/>
            </a:lvl1pPr>
          </a:lstStyle>
          <a:p>
            <a:r>
              <a:rPr lang="en-US" dirty="0"/>
              <a:t>Click to add photo</a:t>
            </a:r>
          </a:p>
        </p:txBody>
      </p:sp>
      <p:sp>
        <p:nvSpPr>
          <p:cNvPr id="11" name="Text Placeholder 10">
            <a:extLst>
              <a:ext uri="{FF2B5EF4-FFF2-40B4-BE49-F238E27FC236}">
                <a16:creationId xmlns:a16="http://schemas.microsoft.com/office/drawing/2014/main" id="{2CEF9385-3B06-4216-9420-A91190C6B7CC}"/>
              </a:ext>
            </a:extLst>
          </p:cNvPr>
          <p:cNvSpPr>
            <a:spLocks noGrp="1"/>
          </p:cNvSpPr>
          <p:nvPr>
            <p:ph type="body" sz="quarter" idx="16" hasCustomPrompt="1"/>
          </p:nvPr>
        </p:nvSpPr>
        <p:spPr>
          <a:xfrm>
            <a:off x="8691419" y="1125633"/>
            <a:ext cx="2937452" cy="1192694"/>
          </a:xfrm>
          <a:prstGeom prst="rect">
            <a:avLst/>
          </a:prstGeom>
        </p:spPr>
        <p:txBody>
          <a:bodyPr anchor="t">
            <a:noAutofit/>
          </a:bodyPr>
          <a:lstStyle>
            <a:lvl1pPr marL="0" indent="0" algn="l">
              <a:lnSpc>
                <a:spcPct val="100000"/>
              </a:lnSpc>
              <a:spcBef>
                <a:spcPts val="1000"/>
              </a:spcBef>
              <a:buNone/>
              <a:defRPr sz="1400" cap="none" spc="100" baseline="0">
                <a:solidFill>
                  <a:schemeClr val="tx1"/>
                </a:solidFill>
                <a:latin typeface="+mn-lt"/>
              </a:defRPr>
            </a:lvl1pPr>
          </a:lstStyle>
          <a:p>
            <a:pPr lvl="0"/>
            <a:r>
              <a:rPr lang="en-US"/>
              <a:t>Click to add text</a:t>
            </a:r>
          </a:p>
        </p:txBody>
      </p:sp>
      <p:sp>
        <p:nvSpPr>
          <p:cNvPr id="12" name="Text Placeholder 10">
            <a:extLst>
              <a:ext uri="{FF2B5EF4-FFF2-40B4-BE49-F238E27FC236}">
                <a16:creationId xmlns:a16="http://schemas.microsoft.com/office/drawing/2014/main" id="{D01ADD07-F155-4B1F-B204-2284F6999B7D}"/>
              </a:ext>
            </a:extLst>
          </p:cNvPr>
          <p:cNvSpPr>
            <a:spLocks noGrp="1"/>
          </p:cNvSpPr>
          <p:nvPr>
            <p:ph type="body" sz="quarter" idx="17" hasCustomPrompt="1"/>
          </p:nvPr>
        </p:nvSpPr>
        <p:spPr>
          <a:xfrm>
            <a:off x="8691419" y="746129"/>
            <a:ext cx="2937452" cy="426393"/>
          </a:xfrm>
          <a:prstGeom prst="rect">
            <a:avLst/>
          </a:prstGeom>
        </p:spPr>
        <p:txBody>
          <a:bodyPr anchor="t">
            <a:noAutofit/>
          </a:bodyPr>
          <a:lstStyle>
            <a:lvl1pPr marL="0" indent="0" algn="l">
              <a:buNone/>
              <a:defRPr sz="2000" cap="all" spc="100" baseline="0">
                <a:solidFill>
                  <a:schemeClr val="accent4"/>
                </a:solidFill>
                <a:latin typeface="+mj-lt"/>
              </a:defRPr>
            </a:lvl1pPr>
          </a:lstStyle>
          <a:p>
            <a:pPr lvl="0"/>
            <a:r>
              <a:rPr lang="en-US"/>
              <a:t>Click to add subtitle</a:t>
            </a:r>
          </a:p>
        </p:txBody>
      </p:sp>
      <p:sp>
        <p:nvSpPr>
          <p:cNvPr id="13" name="Text Placeholder 10">
            <a:extLst>
              <a:ext uri="{FF2B5EF4-FFF2-40B4-BE49-F238E27FC236}">
                <a16:creationId xmlns:a16="http://schemas.microsoft.com/office/drawing/2014/main" id="{129012F5-57FB-4F6F-8FF8-DBA65EC1EF02}"/>
              </a:ext>
            </a:extLst>
          </p:cNvPr>
          <p:cNvSpPr>
            <a:spLocks noGrp="1"/>
          </p:cNvSpPr>
          <p:nvPr>
            <p:ph type="body" sz="quarter" idx="18" hasCustomPrompt="1"/>
          </p:nvPr>
        </p:nvSpPr>
        <p:spPr>
          <a:xfrm>
            <a:off x="8691419" y="4716842"/>
            <a:ext cx="2937452" cy="1106662"/>
          </a:xfrm>
          <a:prstGeom prst="rect">
            <a:avLst/>
          </a:prstGeom>
        </p:spPr>
        <p:txBody>
          <a:bodyPr anchor="t">
            <a:noAutofit/>
          </a:bodyPr>
          <a:lstStyle>
            <a:lvl1pPr marL="0" indent="0" algn="l">
              <a:lnSpc>
                <a:spcPct val="100000"/>
              </a:lnSpc>
              <a:spcBef>
                <a:spcPts val="1000"/>
              </a:spcBef>
              <a:buNone/>
              <a:defRPr sz="1400" cap="none" spc="100" baseline="0">
                <a:solidFill>
                  <a:schemeClr val="tx1"/>
                </a:solidFill>
                <a:latin typeface="+mn-lt"/>
              </a:defRPr>
            </a:lvl1pPr>
          </a:lstStyle>
          <a:p>
            <a:pPr lvl="0"/>
            <a:r>
              <a:rPr lang="en-US"/>
              <a:t>Click to add text</a:t>
            </a:r>
          </a:p>
        </p:txBody>
      </p:sp>
      <p:sp>
        <p:nvSpPr>
          <p:cNvPr id="14" name="Text Placeholder 10">
            <a:extLst>
              <a:ext uri="{FF2B5EF4-FFF2-40B4-BE49-F238E27FC236}">
                <a16:creationId xmlns:a16="http://schemas.microsoft.com/office/drawing/2014/main" id="{FF8E7E45-85D4-40EE-836F-76055F0F8E75}"/>
              </a:ext>
            </a:extLst>
          </p:cNvPr>
          <p:cNvSpPr>
            <a:spLocks noGrp="1"/>
          </p:cNvSpPr>
          <p:nvPr>
            <p:ph type="body" sz="quarter" idx="19" hasCustomPrompt="1"/>
          </p:nvPr>
        </p:nvSpPr>
        <p:spPr>
          <a:xfrm>
            <a:off x="8691419" y="4337338"/>
            <a:ext cx="2937452" cy="426393"/>
          </a:xfrm>
          <a:prstGeom prst="rect">
            <a:avLst/>
          </a:prstGeom>
        </p:spPr>
        <p:txBody>
          <a:bodyPr anchor="t">
            <a:noAutofit/>
          </a:bodyPr>
          <a:lstStyle>
            <a:lvl1pPr marL="0" indent="0" algn="l">
              <a:buNone/>
              <a:defRPr sz="2000" cap="all" spc="100" baseline="0">
                <a:solidFill>
                  <a:schemeClr val="accent4"/>
                </a:solidFill>
                <a:latin typeface="+mj-lt"/>
              </a:defRPr>
            </a:lvl1pPr>
          </a:lstStyle>
          <a:p>
            <a:pPr lvl="0"/>
            <a:r>
              <a:rPr lang="en-US"/>
              <a:t>Click to add subtitle</a:t>
            </a:r>
          </a:p>
        </p:txBody>
      </p:sp>
      <p:sp>
        <p:nvSpPr>
          <p:cNvPr id="15" name="Text Placeholder 10">
            <a:extLst>
              <a:ext uri="{FF2B5EF4-FFF2-40B4-BE49-F238E27FC236}">
                <a16:creationId xmlns:a16="http://schemas.microsoft.com/office/drawing/2014/main" id="{E315DB3C-D2E4-4310-8A18-71457CBD7A4F}"/>
              </a:ext>
            </a:extLst>
          </p:cNvPr>
          <p:cNvSpPr>
            <a:spLocks noGrp="1"/>
          </p:cNvSpPr>
          <p:nvPr>
            <p:ph type="body" sz="quarter" idx="20" hasCustomPrompt="1"/>
          </p:nvPr>
        </p:nvSpPr>
        <p:spPr>
          <a:xfrm>
            <a:off x="8691419" y="2964253"/>
            <a:ext cx="2937452" cy="1106662"/>
          </a:xfrm>
          <a:prstGeom prst="rect">
            <a:avLst/>
          </a:prstGeom>
        </p:spPr>
        <p:txBody>
          <a:bodyPr anchor="t">
            <a:noAutofit/>
          </a:bodyPr>
          <a:lstStyle>
            <a:lvl1pPr marL="0" indent="0" algn="l">
              <a:lnSpc>
                <a:spcPct val="100000"/>
              </a:lnSpc>
              <a:spcBef>
                <a:spcPts val="1000"/>
              </a:spcBef>
              <a:buNone/>
              <a:defRPr sz="1400" cap="none" spc="100" baseline="0">
                <a:solidFill>
                  <a:schemeClr val="tx1"/>
                </a:solidFill>
                <a:latin typeface="+mn-lt"/>
              </a:defRPr>
            </a:lvl1pPr>
          </a:lstStyle>
          <a:p>
            <a:pPr lvl="0"/>
            <a:r>
              <a:rPr lang="en-US"/>
              <a:t>Click to add text</a:t>
            </a:r>
          </a:p>
        </p:txBody>
      </p:sp>
      <p:sp>
        <p:nvSpPr>
          <p:cNvPr id="16" name="Text Placeholder 10">
            <a:extLst>
              <a:ext uri="{FF2B5EF4-FFF2-40B4-BE49-F238E27FC236}">
                <a16:creationId xmlns:a16="http://schemas.microsoft.com/office/drawing/2014/main" id="{D8DBA9F3-328C-4BAE-A2E1-0FBFE3A476E4}"/>
              </a:ext>
            </a:extLst>
          </p:cNvPr>
          <p:cNvSpPr>
            <a:spLocks noGrp="1"/>
          </p:cNvSpPr>
          <p:nvPr>
            <p:ph type="body" sz="quarter" idx="21" hasCustomPrompt="1"/>
          </p:nvPr>
        </p:nvSpPr>
        <p:spPr>
          <a:xfrm>
            <a:off x="8691419" y="2584749"/>
            <a:ext cx="2937452" cy="426393"/>
          </a:xfrm>
          <a:prstGeom prst="rect">
            <a:avLst/>
          </a:prstGeom>
        </p:spPr>
        <p:txBody>
          <a:bodyPr anchor="t">
            <a:noAutofit/>
          </a:bodyPr>
          <a:lstStyle>
            <a:lvl1pPr marL="0" indent="0" algn="l">
              <a:buNone/>
              <a:defRPr sz="2000" cap="all" spc="100" baseline="0">
                <a:solidFill>
                  <a:schemeClr val="accent4"/>
                </a:solidFill>
                <a:latin typeface="+mj-lt"/>
              </a:defRPr>
            </a:lvl1pPr>
          </a:lstStyle>
          <a:p>
            <a:pPr lvl="0"/>
            <a:r>
              <a:rPr lang="en-US"/>
              <a:t>Click to add subtitle</a:t>
            </a:r>
          </a:p>
        </p:txBody>
      </p:sp>
      <p:sp>
        <p:nvSpPr>
          <p:cNvPr id="2" name="Title 1">
            <a:extLst>
              <a:ext uri="{FF2B5EF4-FFF2-40B4-BE49-F238E27FC236}">
                <a16:creationId xmlns:a16="http://schemas.microsoft.com/office/drawing/2014/main" id="{298B7365-7137-471F-BFE9-2F6C362933D4}"/>
              </a:ext>
            </a:extLst>
          </p:cNvPr>
          <p:cNvSpPr>
            <a:spLocks noGrp="1"/>
          </p:cNvSpPr>
          <p:nvPr>
            <p:ph type="title" hasCustomPrompt="1"/>
          </p:nvPr>
        </p:nvSpPr>
        <p:spPr>
          <a:xfrm rot="16200000">
            <a:off x="-1914546" y="3092260"/>
            <a:ext cx="5719734" cy="682498"/>
          </a:xfrm>
        </p:spPr>
        <p:txBody>
          <a:bodyPr/>
          <a:lstStyle>
            <a:lvl1pPr>
              <a:defRPr/>
            </a:lvl1pPr>
          </a:lstStyle>
          <a:p>
            <a:r>
              <a:rPr lang="en-US" dirty="0"/>
              <a:t>Click to add title</a:t>
            </a:r>
          </a:p>
        </p:txBody>
      </p:sp>
    </p:spTree>
    <p:extLst>
      <p:ext uri="{BB962C8B-B14F-4D97-AF65-F5344CB8AC3E}">
        <p14:creationId xmlns:p14="http://schemas.microsoft.com/office/powerpoint/2010/main" val="36739205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18" Type="http://schemas.openxmlformats.org/officeDocument/2006/relationships/theme" Target="../theme/theme2.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17" Type="http://schemas.openxmlformats.org/officeDocument/2006/relationships/slideLayout" Target="../slideLayouts/slideLayout39.xml"/><Relationship Id="rId2" Type="http://schemas.openxmlformats.org/officeDocument/2006/relationships/slideLayout" Target="../slideLayouts/slideLayout24.xml"/><Relationship Id="rId16" Type="http://schemas.openxmlformats.org/officeDocument/2006/relationships/slideLayout" Target="../slideLayouts/slideLayout38.xml"/><Relationship Id="rId20" Type="http://schemas.openxmlformats.org/officeDocument/2006/relationships/image" Target="../media/image4.png"/><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5" Type="http://schemas.openxmlformats.org/officeDocument/2006/relationships/slideLayout" Target="../slideLayouts/slideLayout37.xml"/><Relationship Id="rId10" Type="http://schemas.openxmlformats.org/officeDocument/2006/relationships/slideLayout" Target="../slideLayouts/slideLayout32.xml"/><Relationship Id="rId19" Type="http://schemas.openxmlformats.org/officeDocument/2006/relationships/image" Target="../media/image3.png"/><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E6E6E6"/>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826315-2B7F-4C57-86AC-F861837D3D6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a:t>Click to edit Master title style</a:t>
            </a:r>
          </a:p>
        </p:txBody>
      </p:sp>
      <p:sp>
        <p:nvSpPr>
          <p:cNvPr id="3" name="Text Placeholder 2">
            <a:extLst>
              <a:ext uri="{FF2B5EF4-FFF2-40B4-BE49-F238E27FC236}">
                <a16:creationId xmlns:a16="http://schemas.microsoft.com/office/drawing/2014/main" id="{277E89F0-5C7D-4785-9E27-B2AC9192E64C}"/>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8B7DCF-7168-4376-8641-10965E65A6B3}"/>
              </a:ext>
            </a:extLst>
          </p:cNvPr>
          <p:cNvSpPr>
            <a:spLocks noGrp="1"/>
          </p:cNvSpPr>
          <p:nvPr>
            <p:ph type="dt" sz="half" idx="2"/>
          </p:nvPr>
        </p:nvSpPr>
        <p:spPr>
          <a:xfrm>
            <a:off x="838200" y="6515753"/>
            <a:ext cx="2743200" cy="205722"/>
          </a:xfrm>
          <a:prstGeom prst="rect">
            <a:avLst/>
          </a:prstGeom>
        </p:spPr>
        <p:txBody>
          <a:bodyPr vert="horz" lIns="91440" tIns="45720" rIns="91440" bIns="45720" rtlCol="0" anchor="ctr"/>
          <a:lstStyle>
            <a:lvl1pPr algn="l">
              <a:defRPr sz="1000" cap="all" spc="100" baseline="0">
                <a:solidFill>
                  <a:schemeClr val="bg1">
                    <a:lumMod val="50000"/>
                  </a:schemeClr>
                </a:solidFill>
                <a:latin typeface="Seaford" panose="020B0502030303020204" pitchFamily="34" charset="0"/>
              </a:defRPr>
            </a:lvl1pPr>
          </a:lstStyle>
          <a:p>
            <a:r>
              <a:rPr lang="en-US" dirty="0"/>
              <a:t>8/03/20XX</a:t>
            </a:r>
          </a:p>
        </p:txBody>
      </p:sp>
      <p:sp>
        <p:nvSpPr>
          <p:cNvPr id="5" name="Footer Placeholder 4">
            <a:extLst>
              <a:ext uri="{FF2B5EF4-FFF2-40B4-BE49-F238E27FC236}">
                <a16:creationId xmlns:a16="http://schemas.microsoft.com/office/drawing/2014/main" id="{9E498FEF-9751-417B-82B2-BBAD0766584D}"/>
              </a:ext>
            </a:extLst>
          </p:cNvPr>
          <p:cNvSpPr>
            <a:spLocks noGrp="1"/>
          </p:cNvSpPr>
          <p:nvPr>
            <p:ph type="ftr" sz="quarter" idx="3"/>
          </p:nvPr>
        </p:nvSpPr>
        <p:spPr>
          <a:xfrm>
            <a:off x="4038600" y="6515753"/>
            <a:ext cx="4114800" cy="205722"/>
          </a:xfrm>
          <a:prstGeom prst="rect">
            <a:avLst/>
          </a:prstGeom>
        </p:spPr>
        <p:txBody>
          <a:bodyPr vert="horz" lIns="91440" tIns="45720" rIns="91440" bIns="45720" rtlCol="0" anchor="ctr"/>
          <a:lstStyle>
            <a:lvl1pPr algn="ctr">
              <a:defRPr sz="1000" cap="all" spc="100" baseline="0">
                <a:solidFill>
                  <a:schemeClr val="bg1">
                    <a:lumMod val="50000"/>
                  </a:schemeClr>
                </a:solidFill>
                <a:latin typeface="Seaford" panose="020B0502030303020204" pitchFamily="34" charset="0"/>
              </a:defRPr>
            </a:lvl1pPr>
          </a:lstStyle>
          <a:p>
            <a:r>
              <a:rPr lang="en-US" dirty="0"/>
              <a:t>PITCH DECK</a:t>
            </a:r>
          </a:p>
        </p:txBody>
      </p:sp>
      <p:sp>
        <p:nvSpPr>
          <p:cNvPr id="6" name="Slide Number Placeholder 5">
            <a:extLst>
              <a:ext uri="{FF2B5EF4-FFF2-40B4-BE49-F238E27FC236}">
                <a16:creationId xmlns:a16="http://schemas.microsoft.com/office/drawing/2014/main" id="{FFF7CE99-0833-4AF7-954F-3E4BD5F9CD0B}"/>
              </a:ext>
            </a:extLst>
          </p:cNvPr>
          <p:cNvSpPr>
            <a:spLocks noGrp="1"/>
          </p:cNvSpPr>
          <p:nvPr>
            <p:ph type="sldNum" sz="quarter" idx="4"/>
          </p:nvPr>
        </p:nvSpPr>
        <p:spPr>
          <a:xfrm>
            <a:off x="8610600" y="6515753"/>
            <a:ext cx="2743200" cy="205722"/>
          </a:xfrm>
          <a:prstGeom prst="rect">
            <a:avLst/>
          </a:prstGeom>
        </p:spPr>
        <p:txBody>
          <a:bodyPr vert="horz" lIns="91440" tIns="45720" rIns="91440" bIns="45720" rtlCol="0" anchor="ctr"/>
          <a:lstStyle>
            <a:lvl1pPr algn="r">
              <a:defRPr sz="1000" cap="all" spc="100" baseline="0">
                <a:solidFill>
                  <a:schemeClr val="bg1">
                    <a:lumMod val="50000"/>
                  </a:schemeClr>
                </a:solidFill>
                <a:latin typeface="Seaford" panose="020B0502030303020204" pitchFamily="34" charset="0"/>
              </a:defRPr>
            </a:lvl1pPr>
          </a:lstStyle>
          <a:p>
            <a:fld id="{BF860B6F-2FE3-4DE6-9496-980E987E7466}" type="slidenum">
              <a:rPr lang="en-US" smtClean="0"/>
              <a:pPr/>
              <a:t>‹#›</a:t>
            </a:fld>
            <a:endParaRPr lang="en-US" dirty="0"/>
          </a:p>
        </p:txBody>
      </p:sp>
    </p:spTree>
    <p:extLst>
      <p:ext uri="{BB962C8B-B14F-4D97-AF65-F5344CB8AC3E}">
        <p14:creationId xmlns:p14="http://schemas.microsoft.com/office/powerpoint/2010/main" val="221940459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Lst>
  <p:hf hdr="0"/>
  <p:txStyles>
    <p:titleStyle>
      <a:lvl1pPr algn="l" defTabSz="914400" rtl="1" eaLnBrk="1" latinLnBrk="0" hangingPunct="1">
        <a:lnSpc>
          <a:spcPct val="80000"/>
        </a:lnSpc>
        <a:spcBef>
          <a:spcPct val="0"/>
        </a:spcBef>
        <a:buNone/>
        <a:defRPr sz="4000" kern="1200" cap="all" spc="200" baseline="0">
          <a:ln w="19050">
            <a:solidFill>
              <a:schemeClr val="accent1"/>
            </a:solidFill>
          </a:ln>
          <a:noFill/>
          <a:latin typeface="+mj-lt"/>
          <a:ea typeface="+mj-ea"/>
          <a:cs typeface="+mj-cs"/>
        </a:defRPr>
      </a:lvl1pPr>
    </p:titleStyle>
    <p:body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r>
              <a:rPr lang="en-US"/>
              <a:t>8/03/20XX</a:t>
            </a:r>
            <a:endParaRPr lang="en-US" dirty="0"/>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r>
              <a:rPr lang="en-US"/>
              <a:t>PITCH DECK</a:t>
            </a:r>
            <a:endParaRPr lang="en-US" dirty="0"/>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F860B6F-2FE3-4DE6-9496-980E987E7466}" type="slidenum">
              <a:rPr lang="en-US" smtClean="0"/>
              <a:pPr/>
              <a:t>‹#›</a:t>
            </a:fld>
            <a:endParaRPr lang="en-US" dirty="0"/>
          </a:p>
        </p:txBody>
      </p:sp>
    </p:spTree>
    <p:extLst>
      <p:ext uri="{BB962C8B-B14F-4D97-AF65-F5344CB8AC3E}">
        <p14:creationId xmlns:p14="http://schemas.microsoft.com/office/powerpoint/2010/main" val="1649020549"/>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3" r:id="rId12"/>
    <p:sldLayoutId id="2147483684" r:id="rId13"/>
    <p:sldLayoutId id="2147483685" r:id="rId14"/>
    <p:sldLayoutId id="2147483686" r:id="rId15"/>
    <p:sldLayoutId id="2147483687" r:id="rId16"/>
    <p:sldLayoutId id="2147483688" r:id="rId17"/>
  </p:sldLayoutIdLst>
  <p:hf hdr="0"/>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3.xml"/></Relationships>
</file>

<file path=ppt/slides/_rels/slide10.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9.xml"/></Relationships>
</file>

<file path=ppt/slides/_rels/slide20.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15.xml"/><Relationship Id="rId4" Type="http://schemas.openxmlformats.org/officeDocument/2006/relationships/image" Target="../media/image35.jpg"/></Relationships>
</file>

<file path=ppt/slides/_rels/slide22.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15.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NULL"/></Relationships>
</file>

<file path=ppt/slides/_rels/slide23.xml.rels><?xml version="1.0" encoding="UTF-8" standalone="yes"?>
<Relationships xmlns="http://schemas.openxmlformats.org/package/2006/relationships"><Relationship Id="rId3" Type="http://schemas.openxmlformats.org/officeDocument/2006/relationships/image" Target="NULL"/><Relationship Id="rId1" Type="http://schemas.openxmlformats.org/officeDocument/2006/relationships/slideLayout" Target="../slideLayouts/slideLayout15.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NULL"/></Relationships>
</file>

<file path=ppt/slides/_rels/slide24.xml.rels><?xml version="1.0" encoding="UTF-8" standalone="yes"?>
<Relationships xmlns="http://schemas.openxmlformats.org/package/2006/relationships"><Relationship Id="rId3" Type="http://schemas.openxmlformats.org/officeDocument/2006/relationships/image" Target="NULL"/><Relationship Id="rId7"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15.xml"/><Relationship Id="rId6" Type="http://schemas.openxmlformats.org/officeDocument/2006/relationships/image" Target="../media/image36.jpg"/><Relationship Id="rId5" Type="http://schemas.openxmlformats.org/officeDocument/2006/relationships/image" Target="NULL"/><Relationship Id="rId4" Type="http://schemas.openxmlformats.org/officeDocument/2006/relationships/image" Target="NULL"/></Relationships>
</file>

<file path=ppt/slides/_rels/slide2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19.xml"/></Relationships>
</file>

<file path=ppt/slides/_rels/slide2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5.xml"/><Relationship Id="rId4" Type="http://schemas.openxmlformats.org/officeDocument/2006/relationships/image" Target="../media/image44.png"/></Relationships>
</file>

<file path=ppt/slides/_rels/slide2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15.xml"/><Relationship Id="rId4" Type="http://schemas.openxmlformats.org/officeDocument/2006/relationships/image" Target="../media/image44.png"/></Relationships>
</file>

<file path=ppt/slides/_rels/slide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9.xml"/></Relationships>
</file>

<file path=ppt/slides/_rels/slide3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5.xml"/><Relationship Id="rId4" Type="http://schemas.openxmlformats.org/officeDocument/2006/relationships/image" Target="../media/image44.png"/></Relationships>
</file>

<file path=ppt/slides/_rels/slide3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5.xml"/><Relationship Id="rId4" Type="http://schemas.openxmlformats.org/officeDocument/2006/relationships/image" Target="../media/image44.png"/></Relationships>
</file>

<file path=ppt/slides/_rels/slide3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15.xml"/><Relationship Id="rId4" Type="http://schemas.openxmlformats.org/officeDocument/2006/relationships/image" Target="../media/image44.png"/></Relationships>
</file>

<file path=ppt/slides/_rels/slide3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53.png"/><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2" Type="http://schemas.openxmlformats.org/officeDocument/2006/relationships/image" Target="../media/image54.jp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png"/><Relationship Id="rId2" Type="http://schemas.openxmlformats.org/officeDocument/2006/relationships/image" Target="../media/image10.png"/><Relationship Id="rId1" Type="http://schemas.openxmlformats.org/officeDocument/2006/relationships/slideLayout" Target="../slideLayouts/slideLayout19.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5" Type="http://schemas.openxmlformats.org/officeDocument/2006/relationships/image" Target="../media/image2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 Id="rId14" Type="http://schemas.openxmlformats.org/officeDocument/2006/relationships/image" Target="../media/image22.jpeg"/></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4.jpeg"/><Relationship Id="rId1" Type="http://schemas.openxmlformats.org/officeDocument/2006/relationships/slideLayout" Target="../slideLayouts/slideLayout19.xml"/><Relationship Id="rId5" Type="http://schemas.openxmlformats.org/officeDocument/2006/relationships/image" Target="../media/image27.jpg"/><Relationship Id="rId4" Type="http://schemas.openxmlformats.org/officeDocument/2006/relationships/image" Target="../media/image26.jpg"/></Relationships>
</file>

<file path=ppt/slides/_rels/slide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3000" r="-3000"/>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1716470-D0CF-4EB6-89A7-04337F412DDD}"/>
              </a:ext>
            </a:extLst>
          </p:cNvPr>
          <p:cNvSpPr txBox="1"/>
          <p:nvPr/>
        </p:nvSpPr>
        <p:spPr>
          <a:xfrm>
            <a:off x="2503510" y="439761"/>
            <a:ext cx="7184980" cy="830997"/>
          </a:xfrm>
          <a:prstGeom prst="rect">
            <a:avLst/>
          </a:prstGeom>
          <a:noFill/>
        </p:spPr>
        <p:txBody>
          <a:bodyPr wrap="none" rtlCol="0">
            <a:spAutoFit/>
          </a:bodyPr>
          <a:lstStyle/>
          <a:p>
            <a:r>
              <a:rPr lang="fa-IR" sz="4800" b="1" spc="50" dirty="0">
                <a:ln w="0"/>
                <a:solidFill>
                  <a:schemeClr val="bg2"/>
                </a:solidFill>
                <a:effectLst>
                  <a:innerShdw blurRad="63500" dist="50800" dir="13500000">
                    <a:srgbClr val="000000">
                      <a:alpha val="50000"/>
                    </a:srgbClr>
                  </a:innerShdw>
                </a:effectLst>
                <a:cs typeface="B Titr" panose="00000700000000000000" pitchFamily="2" charset="-78"/>
              </a:rPr>
              <a:t>مجلس و تولیدات داخلی خودرو</a:t>
            </a:r>
            <a:endParaRPr lang="en-US" sz="4800" b="1" spc="50" dirty="0">
              <a:ln w="0"/>
              <a:solidFill>
                <a:schemeClr val="bg2"/>
              </a:solidFill>
              <a:effectLst>
                <a:innerShdw blurRad="63500" dist="50800" dir="13500000">
                  <a:srgbClr val="000000">
                    <a:alpha val="50000"/>
                  </a:srgbClr>
                </a:innerShdw>
              </a:effectLst>
              <a:cs typeface="B Titr" panose="00000700000000000000" pitchFamily="2" charset="-78"/>
            </a:endParaRPr>
          </a:p>
        </p:txBody>
      </p:sp>
      <p:sp>
        <p:nvSpPr>
          <p:cNvPr id="7" name="TextBox 6">
            <a:extLst>
              <a:ext uri="{FF2B5EF4-FFF2-40B4-BE49-F238E27FC236}">
                <a16:creationId xmlns:a16="http://schemas.microsoft.com/office/drawing/2014/main" id="{01A620B7-C47C-4ADE-BE0A-3BB9B95FA73E}"/>
              </a:ext>
            </a:extLst>
          </p:cNvPr>
          <p:cNvSpPr txBox="1"/>
          <p:nvPr/>
        </p:nvSpPr>
        <p:spPr>
          <a:xfrm>
            <a:off x="5311618" y="1949461"/>
            <a:ext cx="4099200" cy="954107"/>
          </a:xfrm>
          <a:prstGeom prst="rect">
            <a:avLst/>
          </a:prstGeom>
          <a:noFill/>
        </p:spPr>
        <p:txBody>
          <a:bodyPr wrap="none" rtlCol="0">
            <a:spAutoFit/>
          </a:bodyPr>
          <a:lstStyle/>
          <a:p>
            <a:pPr algn="r" rtl="1"/>
            <a:r>
              <a:rPr lang="fa-IR" sz="2800" dirty="0">
                <a:ln w="0">
                  <a:solidFill>
                    <a:schemeClr val="accent1">
                      <a:lumMod val="50000"/>
                    </a:schemeClr>
                  </a:solidFill>
                </a:ln>
                <a:solidFill>
                  <a:schemeClr val="accent1">
                    <a:lumMod val="40000"/>
                    <a:lumOff val="60000"/>
                  </a:schemeClr>
                </a:solidFill>
                <a:effectLst>
                  <a:outerShdw blurRad="38100" dist="25400" dir="5400000" algn="ctr" rotWithShape="0">
                    <a:srgbClr val="6E747A">
                      <a:alpha val="43000"/>
                    </a:srgbClr>
                  </a:outerShdw>
                </a:effectLst>
                <a:cs typeface="B Titr" panose="00000700000000000000" pitchFamily="2" charset="-78"/>
              </a:rPr>
              <a:t>درس بازی های راهبردی </a:t>
            </a:r>
          </a:p>
          <a:p>
            <a:pPr algn="r" rtl="1"/>
            <a:r>
              <a:rPr lang="fa-IR" sz="2800" dirty="0">
                <a:ln w="0">
                  <a:solidFill>
                    <a:schemeClr val="accent1">
                      <a:lumMod val="50000"/>
                    </a:schemeClr>
                  </a:solidFill>
                </a:ln>
                <a:solidFill>
                  <a:schemeClr val="accent1">
                    <a:lumMod val="40000"/>
                    <a:lumOff val="60000"/>
                  </a:schemeClr>
                </a:solidFill>
                <a:effectLst>
                  <a:outerShdw blurRad="38100" dist="25400" dir="5400000" algn="ctr" rotWithShape="0">
                    <a:srgbClr val="6E747A">
                      <a:alpha val="43000"/>
                    </a:srgbClr>
                  </a:outerShdw>
                </a:effectLst>
                <a:cs typeface="B Titr" panose="00000700000000000000" pitchFamily="2" charset="-78"/>
              </a:rPr>
              <a:t>استاد درس : دکتر درویش زاده</a:t>
            </a:r>
            <a:endParaRPr lang="en-US" sz="2800" dirty="0">
              <a:ln w="0">
                <a:solidFill>
                  <a:schemeClr val="accent1">
                    <a:lumMod val="50000"/>
                  </a:schemeClr>
                </a:solidFill>
              </a:ln>
              <a:solidFill>
                <a:schemeClr val="accent1">
                  <a:lumMod val="40000"/>
                  <a:lumOff val="60000"/>
                </a:schemeClr>
              </a:solidFill>
              <a:effectLst>
                <a:outerShdw blurRad="38100" dist="25400" dir="5400000" algn="ctr" rotWithShape="0">
                  <a:srgbClr val="6E747A">
                    <a:alpha val="43000"/>
                  </a:srgbClr>
                </a:outerShdw>
              </a:effectLst>
              <a:cs typeface="B Titr" panose="00000700000000000000" pitchFamily="2" charset="-78"/>
            </a:endParaRPr>
          </a:p>
        </p:txBody>
      </p:sp>
      <p:sp>
        <p:nvSpPr>
          <p:cNvPr id="8" name="TextBox 7">
            <a:extLst>
              <a:ext uri="{FF2B5EF4-FFF2-40B4-BE49-F238E27FC236}">
                <a16:creationId xmlns:a16="http://schemas.microsoft.com/office/drawing/2014/main" id="{67969D21-8C20-4DA0-AD01-D86E01D500A5}"/>
              </a:ext>
            </a:extLst>
          </p:cNvPr>
          <p:cNvSpPr txBox="1"/>
          <p:nvPr/>
        </p:nvSpPr>
        <p:spPr>
          <a:xfrm>
            <a:off x="6212507" y="3582271"/>
            <a:ext cx="3198311" cy="1815882"/>
          </a:xfrm>
          <a:prstGeom prst="rect">
            <a:avLst/>
          </a:prstGeom>
          <a:noFill/>
        </p:spPr>
        <p:txBody>
          <a:bodyPr wrap="none" rtlCol="0">
            <a:spAutoFit/>
          </a:bodyPr>
          <a:lstStyle/>
          <a:p>
            <a:pPr algn="r" rtl="1"/>
            <a:r>
              <a:rPr lang="fa-IR" sz="2800" dirty="0">
                <a:ln w="0">
                  <a:solidFill>
                    <a:schemeClr val="accent1">
                      <a:lumMod val="50000"/>
                    </a:schemeClr>
                  </a:solidFill>
                </a:ln>
                <a:solidFill>
                  <a:schemeClr val="accent1">
                    <a:lumMod val="40000"/>
                    <a:lumOff val="60000"/>
                  </a:schemeClr>
                </a:solidFill>
                <a:effectLst>
                  <a:outerShdw blurRad="38100" dist="25400" dir="5400000" algn="ctr" rotWithShape="0">
                    <a:srgbClr val="6E747A">
                      <a:alpha val="43000"/>
                    </a:srgbClr>
                  </a:outerShdw>
                </a:effectLst>
                <a:cs typeface="B Titr" panose="00000700000000000000" pitchFamily="2" charset="-78"/>
              </a:rPr>
              <a:t>اعضای گروه :</a:t>
            </a:r>
          </a:p>
          <a:p>
            <a:pPr algn="r" rtl="1"/>
            <a:r>
              <a:rPr lang="fa-IR" sz="2800" dirty="0">
                <a:ln w="0">
                  <a:solidFill>
                    <a:schemeClr val="accent1">
                      <a:lumMod val="50000"/>
                    </a:schemeClr>
                  </a:solidFill>
                </a:ln>
                <a:solidFill>
                  <a:schemeClr val="accent1">
                    <a:lumMod val="40000"/>
                    <a:lumOff val="60000"/>
                  </a:schemeClr>
                </a:solidFill>
                <a:effectLst>
                  <a:outerShdw blurRad="38100" dist="25400" dir="5400000" algn="ctr" rotWithShape="0">
                    <a:srgbClr val="6E747A">
                      <a:alpha val="43000"/>
                    </a:srgbClr>
                  </a:outerShdw>
                </a:effectLst>
                <a:cs typeface="B Titr" panose="00000700000000000000" pitchFamily="2" charset="-78"/>
              </a:rPr>
              <a:t>امیرمحمد رمضان نادری</a:t>
            </a:r>
          </a:p>
          <a:p>
            <a:pPr algn="r" rtl="1"/>
            <a:r>
              <a:rPr lang="fa-IR" sz="2800" dirty="0">
                <a:ln w="0">
                  <a:solidFill>
                    <a:schemeClr val="accent1">
                      <a:lumMod val="50000"/>
                    </a:schemeClr>
                  </a:solidFill>
                </a:ln>
                <a:solidFill>
                  <a:schemeClr val="accent1">
                    <a:lumMod val="40000"/>
                    <a:lumOff val="60000"/>
                  </a:schemeClr>
                </a:solidFill>
                <a:effectLst>
                  <a:outerShdw blurRad="38100" dist="25400" dir="5400000" algn="ctr" rotWithShape="0">
                    <a:srgbClr val="6E747A">
                      <a:alpha val="43000"/>
                    </a:srgbClr>
                  </a:outerShdw>
                </a:effectLst>
                <a:cs typeface="B Titr" panose="00000700000000000000" pitchFamily="2" charset="-78"/>
              </a:rPr>
              <a:t>حسین نظری</a:t>
            </a:r>
          </a:p>
          <a:p>
            <a:pPr algn="r" rtl="1"/>
            <a:r>
              <a:rPr lang="fa-IR" sz="2800" dirty="0">
                <a:ln w="0">
                  <a:solidFill>
                    <a:schemeClr val="accent1">
                      <a:lumMod val="50000"/>
                    </a:schemeClr>
                  </a:solidFill>
                </a:ln>
                <a:solidFill>
                  <a:schemeClr val="accent1">
                    <a:lumMod val="40000"/>
                    <a:lumOff val="60000"/>
                  </a:schemeClr>
                </a:solidFill>
                <a:effectLst>
                  <a:outerShdw blurRad="38100" dist="25400" dir="5400000" algn="ctr" rotWithShape="0">
                    <a:srgbClr val="6E747A">
                      <a:alpha val="43000"/>
                    </a:srgbClr>
                  </a:outerShdw>
                </a:effectLst>
                <a:cs typeface="B Titr" panose="00000700000000000000" pitchFamily="2" charset="-78"/>
              </a:rPr>
              <a:t>حسن اردشیر </a:t>
            </a:r>
            <a:endParaRPr lang="en-US" sz="2800" dirty="0">
              <a:ln w="0">
                <a:solidFill>
                  <a:schemeClr val="accent1">
                    <a:lumMod val="50000"/>
                  </a:schemeClr>
                </a:solidFill>
              </a:ln>
              <a:solidFill>
                <a:schemeClr val="accent1">
                  <a:lumMod val="40000"/>
                  <a:lumOff val="60000"/>
                </a:schemeClr>
              </a:solidFill>
              <a:effectLst>
                <a:outerShdw blurRad="38100" dist="25400" dir="5400000" algn="ctr" rotWithShape="0">
                  <a:srgbClr val="6E747A">
                    <a:alpha val="43000"/>
                  </a:srgbClr>
                </a:outerShdw>
              </a:effectLst>
              <a:cs typeface="B Titr" panose="00000700000000000000" pitchFamily="2" charset="-78"/>
            </a:endParaRPr>
          </a:p>
        </p:txBody>
      </p:sp>
      <p:sp>
        <p:nvSpPr>
          <p:cNvPr id="9" name="TextBox 8">
            <a:extLst>
              <a:ext uri="{FF2B5EF4-FFF2-40B4-BE49-F238E27FC236}">
                <a16:creationId xmlns:a16="http://schemas.microsoft.com/office/drawing/2014/main" id="{B9FDF155-BBD5-4128-B435-E5AE477FA354}"/>
              </a:ext>
            </a:extLst>
          </p:cNvPr>
          <p:cNvSpPr txBox="1"/>
          <p:nvPr/>
        </p:nvSpPr>
        <p:spPr>
          <a:xfrm>
            <a:off x="0" y="6316826"/>
            <a:ext cx="1750800" cy="461665"/>
          </a:xfrm>
          <a:prstGeom prst="rect">
            <a:avLst/>
          </a:prstGeom>
          <a:noFill/>
        </p:spPr>
        <p:txBody>
          <a:bodyPr wrap="none" rtlCol="0">
            <a:spAutoFit/>
          </a:bodyPr>
          <a:lstStyle/>
          <a:p>
            <a:pPr algn="r" rtl="1"/>
            <a:r>
              <a:rPr lang="fa-IR" sz="2400" dirty="0">
                <a:ln w="0">
                  <a:solidFill>
                    <a:schemeClr val="accent1">
                      <a:lumMod val="50000"/>
                    </a:schemeClr>
                  </a:solidFill>
                </a:ln>
                <a:solidFill>
                  <a:schemeClr val="accent1">
                    <a:lumMod val="40000"/>
                    <a:lumOff val="60000"/>
                  </a:schemeClr>
                </a:solidFill>
                <a:effectLst>
                  <a:outerShdw blurRad="38100" dist="25400" dir="5400000" algn="ctr" rotWithShape="0">
                    <a:srgbClr val="6E747A">
                      <a:alpha val="43000"/>
                    </a:srgbClr>
                  </a:outerShdw>
                </a:effectLst>
                <a:cs typeface="B Titr" panose="00000700000000000000" pitchFamily="2" charset="-78"/>
              </a:rPr>
              <a:t>ترم پاییز 1400</a:t>
            </a:r>
            <a:endParaRPr lang="en-US" sz="2400" dirty="0">
              <a:ln w="0">
                <a:solidFill>
                  <a:schemeClr val="accent1">
                    <a:lumMod val="50000"/>
                  </a:schemeClr>
                </a:solidFill>
              </a:ln>
              <a:solidFill>
                <a:schemeClr val="accent1">
                  <a:lumMod val="40000"/>
                  <a:lumOff val="60000"/>
                </a:schemeClr>
              </a:solidFill>
              <a:effectLst>
                <a:outerShdw blurRad="38100" dist="25400" dir="5400000" algn="ctr" rotWithShape="0">
                  <a:srgbClr val="6E747A">
                    <a:alpha val="43000"/>
                  </a:srgbClr>
                </a:outerShdw>
              </a:effectLst>
              <a:cs typeface="B Titr" panose="00000700000000000000" pitchFamily="2" charset="-78"/>
            </a:endParaRPr>
          </a:p>
        </p:txBody>
      </p:sp>
    </p:spTree>
    <p:extLst>
      <p:ext uri="{BB962C8B-B14F-4D97-AF65-F5344CB8AC3E}">
        <p14:creationId xmlns:p14="http://schemas.microsoft.com/office/powerpoint/2010/main" val="25487072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011845C-84EF-4192-B048-601ECF698448}"/>
              </a:ext>
            </a:extLst>
          </p:cNvPr>
          <p:cNvSpPr>
            <a:spLocks noGrp="1"/>
          </p:cNvSpPr>
          <p:nvPr>
            <p:ph type="sldNum" sz="quarter" idx="12"/>
          </p:nvPr>
        </p:nvSpPr>
        <p:spPr/>
        <p:txBody>
          <a:bodyPr/>
          <a:lstStyle/>
          <a:p>
            <a:fld id="{BF860B6F-2FE3-4DE6-9496-980E987E7466}" type="slidenum">
              <a:rPr lang="en-US" smtClean="0"/>
              <a:pPr/>
              <a:t>10</a:t>
            </a:fld>
            <a:endParaRPr lang="en-US" dirty="0"/>
          </a:p>
        </p:txBody>
      </p:sp>
      <p:sp>
        <p:nvSpPr>
          <p:cNvPr id="13" name="TextBox 12">
            <a:extLst>
              <a:ext uri="{FF2B5EF4-FFF2-40B4-BE49-F238E27FC236}">
                <a16:creationId xmlns:a16="http://schemas.microsoft.com/office/drawing/2014/main" id="{FEA3C5B4-2F86-4F8F-83AA-399EF2D2AD83}"/>
              </a:ext>
            </a:extLst>
          </p:cNvPr>
          <p:cNvSpPr txBox="1"/>
          <p:nvPr/>
        </p:nvSpPr>
        <p:spPr>
          <a:xfrm>
            <a:off x="9982200" y="520355"/>
            <a:ext cx="1071127" cy="769441"/>
          </a:xfrm>
          <a:prstGeom prst="rect">
            <a:avLst/>
          </a:prstGeom>
          <a:noFill/>
        </p:spPr>
        <p:txBody>
          <a:bodyPr wrap="none" rtlCol="0">
            <a:spAutoFit/>
          </a:bodyPr>
          <a:lstStyle/>
          <a:p>
            <a:r>
              <a:rPr lang="fa-IR" sz="4400" dirty="0">
                <a:ln w="0"/>
                <a:solidFill>
                  <a:schemeClr val="accent1"/>
                </a:solidFill>
                <a:effectLst>
                  <a:outerShdw blurRad="38100" dist="25400" dir="5400000" algn="ctr" rotWithShape="0">
                    <a:srgbClr val="6E747A">
                      <a:alpha val="43000"/>
                    </a:srgbClr>
                  </a:outerShdw>
                </a:effectLst>
                <a:cs typeface="B Titr" panose="00000700000000000000" pitchFamily="2" charset="-78"/>
              </a:rPr>
              <a:t>مدل</a:t>
            </a:r>
            <a:endParaRPr lang="en-US" sz="4400" dirty="0">
              <a:ln w="0"/>
              <a:solidFill>
                <a:schemeClr val="accent1"/>
              </a:solidFill>
              <a:effectLst>
                <a:outerShdw blurRad="38100" dist="25400" dir="5400000" algn="ctr" rotWithShape="0">
                  <a:srgbClr val="6E747A">
                    <a:alpha val="43000"/>
                  </a:srgbClr>
                </a:outerShdw>
              </a:effectLst>
              <a:cs typeface="B Titr" panose="00000700000000000000" pitchFamily="2" charset="-78"/>
            </a:endParaRPr>
          </a:p>
        </p:txBody>
      </p:sp>
      <p:sp>
        <p:nvSpPr>
          <p:cNvPr id="18" name="TextBox 17">
            <a:extLst>
              <a:ext uri="{FF2B5EF4-FFF2-40B4-BE49-F238E27FC236}">
                <a16:creationId xmlns:a16="http://schemas.microsoft.com/office/drawing/2014/main" id="{A01E8588-F2ED-48D8-93EC-B2AF316EC257}"/>
              </a:ext>
            </a:extLst>
          </p:cNvPr>
          <p:cNvSpPr txBox="1"/>
          <p:nvPr/>
        </p:nvSpPr>
        <p:spPr>
          <a:xfrm>
            <a:off x="7393029" y="1779915"/>
            <a:ext cx="4644221" cy="492443"/>
          </a:xfrm>
          <a:prstGeom prst="rect">
            <a:avLst/>
          </a:prstGeom>
          <a:noFill/>
        </p:spPr>
        <p:txBody>
          <a:bodyPr wrap="none" rtlCol="0">
            <a:spAutoFit/>
          </a:bodyPr>
          <a:lstStyle/>
          <a:p>
            <a:pPr algn="r" rtl="1"/>
            <a:r>
              <a:rPr lang="fa-IR" sz="2600" dirty="0">
                <a:ln w="0"/>
                <a:solidFill>
                  <a:srgbClr val="001A02"/>
                </a:solidFill>
                <a:cs typeface="B Titr" panose="00000700000000000000" pitchFamily="2" charset="-78"/>
              </a:rPr>
              <a:t>بازیکنان : مجلس و تولید کننده داخلی</a:t>
            </a:r>
            <a:endParaRPr lang="en-US" sz="2600" dirty="0">
              <a:ln w="0"/>
              <a:solidFill>
                <a:srgbClr val="001A02"/>
              </a:solidFill>
              <a:cs typeface="B Titr" panose="00000700000000000000" pitchFamily="2" charset="-78"/>
            </a:endParaRPr>
          </a:p>
        </p:txBody>
      </p:sp>
      <p:grpSp>
        <p:nvGrpSpPr>
          <p:cNvPr id="2" name="Group 1">
            <a:extLst>
              <a:ext uri="{FF2B5EF4-FFF2-40B4-BE49-F238E27FC236}">
                <a16:creationId xmlns:a16="http://schemas.microsoft.com/office/drawing/2014/main" id="{DBA5C950-0057-4031-8CC8-103C862DDB51}"/>
              </a:ext>
            </a:extLst>
          </p:cNvPr>
          <p:cNvGrpSpPr/>
          <p:nvPr/>
        </p:nvGrpSpPr>
        <p:grpSpPr>
          <a:xfrm>
            <a:off x="2089307" y="2015559"/>
            <a:ext cx="8428456" cy="3892063"/>
            <a:chOff x="549738" y="1532959"/>
            <a:chExt cx="8428456" cy="3892063"/>
          </a:xfrm>
        </p:grpSpPr>
        <p:sp>
          <p:nvSpPr>
            <p:cNvPr id="34" name="TextBox 33">
              <a:extLst>
                <a:ext uri="{FF2B5EF4-FFF2-40B4-BE49-F238E27FC236}">
                  <a16:creationId xmlns:a16="http://schemas.microsoft.com/office/drawing/2014/main" id="{21523E90-A811-4C2B-B50B-36DAD79CD279}"/>
                </a:ext>
              </a:extLst>
            </p:cNvPr>
            <p:cNvSpPr txBox="1"/>
            <p:nvPr/>
          </p:nvSpPr>
          <p:spPr>
            <a:xfrm>
              <a:off x="8044925" y="3182778"/>
              <a:ext cx="933269" cy="492443"/>
            </a:xfrm>
            <a:prstGeom prst="rect">
              <a:avLst/>
            </a:prstGeom>
            <a:noFill/>
          </p:spPr>
          <p:txBody>
            <a:bodyPr wrap="none" rtlCol="0">
              <a:spAutoFit/>
            </a:bodyPr>
            <a:lstStyle/>
            <a:p>
              <a:pPr algn="r" rtl="1"/>
              <a:r>
                <a:rPr lang="fa-IR" sz="2600" dirty="0">
                  <a:ln w="0">
                    <a:noFill/>
                  </a:ln>
                  <a:solidFill>
                    <a:schemeClr val="accent1">
                      <a:lumMod val="50000"/>
                    </a:schemeClr>
                  </a:solidFill>
                  <a:cs typeface="B Titr" panose="00000700000000000000" pitchFamily="2" charset="-78"/>
                </a:rPr>
                <a:t>اعمال </a:t>
              </a:r>
              <a:endParaRPr lang="en-US" sz="2600" dirty="0">
                <a:ln w="0">
                  <a:noFill/>
                </a:ln>
                <a:solidFill>
                  <a:schemeClr val="accent1">
                    <a:lumMod val="50000"/>
                  </a:schemeClr>
                </a:solidFill>
                <a:cs typeface="B Titr" panose="00000700000000000000" pitchFamily="2" charset="-78"/>
              </a:endParaRPr>
            </a:p>
          </p:txBody>
        </p:sp>
        <p:sp>
          <p:nvSpPr>
            <p:cNvPr id="35" name="Right Brace 34">
              <a:extLst>
                <a:ext uri="{FF2B5EF4-FFF2-40B4-BE49-F238E27FC236}">
                  <a16:creationId xmlns:a16="http://schemas.microsoft.com/office/drawing/2014/main" id="{CD5F8160-AA70-42DC-A3AE-C25A349045B8}"/>
                </a:ext>
              </a:extLst>
            </p:cNvPr>
            <p:cNvSpPr/>
            <p:nvPr/>
          </p:nvSpPr>
          <p:spPr>
            <a:xfrm>
              <a:off x="7125336" y="2381763"/>
              <a:ext cx="733425" cy="2094471"/>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n w="0">
                  <a:noFill/>
                </a:ln>
                <a:solidFill>
                  <a:schemeClr val="accent1">
                    <a:lumMod val="50000"/>
                  </a:schemeClr>
                </a:solidFill>
              </a:endParaRPr>
            </a:p>
          </p:txBody>
        </p:sp>
        <p:sp>
          <p:nvSpPr>
            <p:cNvPr id="36" name="TextBox 35">
              <a:extLst>
                <a:ext uri="{FF2B5EF4-FFF2-40B4-BE49-F238E27FC236}">
                  <a16:creationId xmlns:a16="http://schemas.microsoft.com/office/drawing/2014/main" id="{65277C06-B64E-4557-9D84-A7175176E92D}"/>
                </a:ext>
              </a:extLst>
            </p:cNvPr>
            <p:cNvSpPr txBox="1"/>
            <p:nvPr/>
          </p:nvSpPr>
          <p:spPr>
            <a:xfrm>
              <a:off x="5588969" y="2115976"/>
              <a:ext cx="1394934" cy="492443"/>
            </a:xfrm>
            <a:prstGeom prst="rect">
              <a:avLst/>
            </a:prstGeom>
            <a:noFill/>
          </p:spPr>
          <p:txBody>
            <a:bodyPr wrap="none" rtlCol="0">
              <a:spAutoFit/>
            </a:bodyPr>
            <a:lstStyle/>
            <a:p>
              <a:pPr algn="r" rtl="1"/>
              <a:r>
                <a:rPr lang="fa-IR" sz="2600" dirty="0">
                  <a:ln w="0">
                    <a:noFill/>
                  </a:ln>
                  <a:solidFill>
                    <a:schemeClr val="accent1">
                      <a:lumMod val="50000"/>
                    </a:schemeClr>
                  </a:solidFill>
                  <a:cs typeface="B Titr" panose="00000700000000000000" pitchFamily="2" charset="-78"/>
                </a:rPr>
                <a:t>1- مجلس</a:t>
              </a:r>
              <a:endParaRPr lang="en-US" sz="2600" dirty="0">
                <a:ln w="0">
                  <a:noFill/>
                </a:ln>
                <a:solidFill>
                  <a:schemeClr val="accent1">
                    <a:lumMod val="50000"/>
                  </a:schemeClr>
                </a:solidFill>
                <a:cs typeface="B Titr" panose="00000700000000000000" pitchFamily="2" charset="-78"/>
              </a:endParaRPr>
            </a:p>
          </p:txBody>
        </p:sp>
        <p:sp>
          <p:nvSpPr>
            <p:cNvPr id="37" name="Right Brace 36">
              <a:extLst>
                <a:ext uri="{FF2B5EF4-FFF2-40B4-BE49-F238E27FC236}">
                  <a16:creationId xmlns:a16="http://schemas.microsoft.com/office/drawing/2014/main" id="{9C58F8BD-7ABF-48FB-A239-654F44D8AA90}"/>
                </a:ext>
              </a:extLst>
            </p:cNvPr>
            <p:cNvSpPr/>
            <p:nvPr/>
          </p:nvSpPr>
          <p:spPr>
            <a:xfrm>
              <a:off x="5178425" y="1779181"/>
              <a:ext cx="485374" cy="1280335"/>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ln w="0">
                  <a:noFill/>
                </a:ln>
                <a:solidFill>
                  <a:schemeClr val="accent1">
                    <a:lumMod val="50000"/>
                  </a:schemeClr>
                </a:solidFill>
              </a:endParaRPr>
            </a:p>
          </p:txBody>
        </p:sp>
        <p:sp>
          <p:nvSpPr>
            <p:cNvPr id="38" name="TextBox 37">
              <a:extLst>
                <a:ext uri="{FF2B5EF4-FFF2-40B4-BE49-F238E27FC236}">
                  <a16:creationId xmlns:a16="http://schemas.microsoft.com/office/drawing/2014/main" id="{76EEE054-B143-4640-ACEE-E88455246961}"/>
                </a:ext>
              </a:extLst>
            </p:cNvPr>
            <p:cNvSpPr txBox="1"/>
            <p:nvPr/>
          </p:nvSpPr>
          <p:spPr>
            <a:xfrm>
              <a:off x="1624247" y="1532959"/>
              <a:ext cx="3554178" cy="492443"/>
            </a:xfrm>
            <a:prstGeom prst="rect">
              <a:avLst/>
            </a:prstGeom>
            <a:noFill/>
          </p:spPr>
          <p:txBody>
            <a:bodyPr wrap="none" rtlCol="0">
              <a:spAutoFit/>
            </a:bodyPr>
            <a:lstStyle/>
            <a:p>
              <a:pPr algn="r" rtl="1"/>
              <a:r>
                <a:rPr lang="fa-IR" sz="2600" dirty="0">
                  <a:ln w="0">
                    <a:noFill/>
                  </a:ln>
                  <a:solidFill>
                    <a:schemeClr val="accent1">
                      <a:lumMod val="50000"/>
                    </a:schemeClr>
                  </a:solidFill>
                  <a:cs typeface="B Titr" panose="00000700000000000000" pitchFamily="2" charset="-78"/>
                </a:rPr>
                <a:t>1- ورود خودروهای خارجی</a:t>
              </a:r>
              <a:endParaRPr lang="en-US" sz="2600" dirty="0">
                <a:ln w="0">
                  <a:noFill/>
                </a:ln>
                <a:solidFill>
                  <a:schemeClr val="accent1">
                    <a:lumMod val="50000"/>
                  </a:schemeClr>
                </a:solidFill>
                <a:cs typeface="B Titr" panose="00000700000000000000" pitchFamily="2" charset="-78"/>
              </a:endParaRPr>
            </a:p>
          </p:txBody>
        </p:sp>
        <p:sp>
          <p:nvSpPr>
            <p:cNvPr id="39" name="TextBox 38">
              <a:extLst>
                <a:ext uri="{FF2B5EF4-FFF2-40B4-BE49-F238E27FC236}">
                  <a16:creationId xmlns:a16="http://schemas.microsoft.com/office/drawing/2014/main" id="{86C21AF6-797E-4B6E-9F95-D8DD9ED9632B}"/>
                </a:ext>
              </a:extLst>
            </p:cNvPr>
            <p:cNvSpPr txBox="1"/>
            <p:nvPr/>
          </p:nvSpPr>
          <p:spPr>
            <a:xfrm>
              <a:off x="549738" y="2744307"/>
              <a:ext cx="4692310" cy="492443"/>
            </a:xfrm>
            <a:prstGeom prst="rect">
              <a:avLst/>
            </a:prstGeom>
            <a:noFill/>
          </p:spPr>
          <p:txBody>
            <a:bodyPr wrap="none" rtlCol="0">
              <a:spAutoFit/>
            </a:bodyPr>
            <a:lstStyle/>
            <a:p>
              <a:pPr algn="r" rtl="1"/>
              <a:r>
                <a:rPr lang="fa-IR" sz="2600" dirty="0">
                  <a:ln w="0">
                    <a:noFill/>
                  </a:ln>
                  <a:solidFill>
                    <a:schemeClr val="accent1">
                      <a:lumMod val="50000"/>
                    </a:schemeClr>
                  </a:solidFill>
                  <a:cs typeface="B Titr" panose="00000700000000000000" pitchFamily="2" charset="-78"/>
                </a:rPr>
                <a:t>2- ممنوعیت ورود خودروهای خارجی</a:t>
              </a:r>
              <a:endParaRPr lang="en-US" sz="2600" dirty="0">
                <a:ln w="0">
                  <a:noFill/>
                </a:ln>
                <a:solidFill>
                  <a:schemeClr val="accent1">
                    <a:lumMod val="50000"/>
                  </a:schemeClr>
                </a:solidFill>
                <a:cs typeface="B Titr" panose="00000700000000000000" pitchFamily="2" charset="-78"/>
              </a:endParaRPr>
            </a:p>
          </p:txBody>
        </p:sp>
        <p:sp>
          <p:nvSpPr>
            <p:cNvPr id="40" name="TextBox 39">
              <a:extLst>
                <a:ext uri="{FF2B5EF4-FFF2-40B4-BE49-F238E27FC236}">
                  <a16:creationId xmlns:a16="http://schemas.microsoft.com/office/drawing/2014/main" id="{F2CC2E5E-604C-4F22-B18F-62D84FF2F192}"/>
                </a:ext>
              </a:extLst>
            </p:cNvPr>
            <p:cNvSpPr txBox="1"/>
            <p:nvPr/>
          </p:nvSpPr>
          <p:spPr>
            <a:xfrm>
              <a:off x="4707303" y="4230012"/>
              <a:ext cx="2435282" cy="492443"/>
            </a:xfrm>
            <a:prstGeom prst="rect">
              <a:avLst/>
            </a:prstGeom>
            <a:noFill/>
          </p:spPr>
          <p:txBody>
            <a:bodyPr wrap="none" rtlCol="0">
              <a:spAutoFit/>
            </a:bodyPr>
            <a:lstStyle/>
            <a:p>
              <a:pPr algn="r" rtl="1"/>
              <a:r>
                <a:rPr lang="fa-IR" sz="2600" dirty="0">
                  <a:ln w="0">
                    <a:noFill/>
                  </a:ln>
                  <a:solidFill>
                    <a:schemeClr val="accent1">
                      <a:lumMod val="50000"/>
                    </a:schemeClr>
                  </a:solidFill>
                  <a:cs typeface="B Titr" panose="00000700000000000000" pitchFamily="2" charset="-78"/>
                </a:rPr>
                <a:t>2- خودروساز داخلی</a:t>
              </a:r>
              <a:endParaRPr lang="en-US" sz="2600" dirty="0">
                <a:ln w="0">
                  <a:noFill/>
                </a:ln>
                <a:solidFill>
                  <a:schemeClr val="accent1">
                    <a:lumMod val="50000"/>
                  </a:schemeClr>
                </a:solidFill>
                <a:cs typeface="B Titr" panose="00000700000000000000" pitchFamily="2" charset="-78"/>
              </a:endParaRPr>
            </a:p>
          </p:txBody>
        </p:sp>
        <p:sp>
          <p:nvSpPr>
            <p:cNvPr id="41" name="TextBox 40">
              <a:extLst>
                <a:ext uri="{FF2B5EF4-FFF2-40B4-BE49-F238E27FC236}">
                  <a16:creationId xmlns:a16="http://schemas.microsoft.com/office/drawing/2014/main" id="{0A8160CF-292E-42E8-BC69-CC26B3D0C3DA}"/>
                </a:ext>
              </a:extLst>
            </p:cNvPr>
            <p:cNvSpPr txBox="1"/>
            <p:nvPr/>
          </p:nvSpPr>
          <p:spPr>
            <a:xfrm>
              <a:off x="1219041" y="3756292"/>
              <a:ext cx="2930610" cy="492443"/>
            </a:xfrm>
            <a:prstGeom prst="rect">
              <a:avLst/>
            </a:prstGeom>
            <a:noFill/>
          </p:spPr>
          <p:txBody>
            <a:bodyPr wrap="none" rtlCol="0">
              <a:spAutoFit/>
            </a:bodyPr>
            <a:lstStyle/>
            <a:p>
              <a:pPr algn="r" rtl="1"/>
              <a:r>
                <a:rPr lang="fa-IR" sz="2600" dirty="0">
                  <a:ln w="0">
                    <a:noFill/>
                  </a:ln>
                  <a:solidFill>
                    <a:schemeClr val="accent1">
                      <a:lumMod val="50000"/>
                    </a:schemeClr>
                  </a:solidFill>
                  <a:cs typeface="B Titr" panose="00000700000000000000" pitchFamily="2" charset="-78"/>
                </a:rPr>
                <a:t>1- افزایش کیفیت تولید</a:t>
              </a:r>
              <a:endParaRPr lang="en-US" sz="2600" dirty="0">
                <a:ln w="0">
                  <a:noFill/>
                </a:ln>
                <a:solidFill>
                  <a:schemeClr val="accent1">
                    <a:lumMod val="50000"/>
                  </a:schemeClr>
                </a:solidFill>
                <a:cs typeface="B Titr" panose="00000700000000000000" pitchFamily="2" charset="-78"/>
              </a:endParaRPr>
            </a:p>
          </p:txBody>
        </p:sp>
        <p:sp>
          <p:nvSpPr>
            <p:cNvPr id="43" name="TextBox 42">
              <a:extLst>
                <a:ext uri="{FF2B5EF4-FFF2-40B4-BE49-F238E27FC236}">
                  <a16:creationId xmlns:a16="http://schemas.microsoft.com/office/drawing/2014/main" id="{D222FCA4-B2D6-4E35-9797-2121D8A8BBD1}"/>
                </a:ext>
              </a:extLst>
            </p:cNvPr>
            <p:cNvSpPr txBox="1"/>
            <p:nvPr/>
          </p:nvSpPr>
          <p:spPr>
            <a:xfrm>
              <a:off x="698845" y="4932579"/>
              <a:ext cx="3451587" cy="492443"/>
            </a:xfrm>
            <a:prstGeom prst="rect">
              <a:avLst/>
            </a:prstGeom>
            <a:noFill/>
          </p:spPr>
          <p:txBody>
            <a:bodyPr wrap="none" rtlCol="0">
              <a:spAutoFit/>
            </a:bodyPr>
            <a:lstStyle/>
            <a:p>
              <a:pPr algn="r" rtl="1"/>
              <a:r>
                <a:rPr lang="fa-IR" sz="2600" dirty="0">
                  <a:ln w="0">
                    <a:noFill/>
                  </a:ln>
                  <a:solidFill>
                    <a:schemeClr val="accent1">
                      <a:lumMod val="50000"/>
                    </a:schemeClr>
                  </a:solidFill>
                  <a:cs typeface="B Titr" panose="00000700000000000000" pitchFamily="2" charset="-78"/>
                </a:rPr>
                <a:t>2- تغییر ندادن کیفیت تولید</a:t>
              </a:r>
              <a:endParaRPr lang="en-US" sz="2600" dirty="0">
                <a:ln w="0">
                  <a:noFill/>
                </a:ln>
                <a:solidFill>
                  <a:schemeClr val="accent1">
                    <a:lumMod val="50000"/>
                  </a:schemeClr>
                </a:solidFill>
                <a:cs typeface="B Titr" panose="00000700000000000000" pitchFamily="2" charset="-78"/>
              </a:endParaRPr>
            </a:p>
          </p:txBody>
        </p:sp>
      </p:grpSp>
      <p:sp>
        <p:nvSpPr>
          <p:cNvPr id="61" name="Right Brace 60">
            <a:extLst>
              <a:ext uri="{FF2B5EF4-FFF2-40B4-BE49-F238E27FC236}">
                <a16:creationId xmlns:a16="http://schemas.microsoft.com/office/drawing/2014/main" id="{6D82DA0A-1181-4191-A882-02E8B4815B60}"/>
              </a:ext>
            </a:extLst>
          </p:cNvPr>
          <p:cNvSpPr/>
          <p:nvPr/>
        </p:nvSpPr>
        <p:spPr>
          <a:xfrm>
            <a:off x="5690782" y="4401521"/>
            <a:ext cx="485374" cy="1280335"/>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ln w="0">
                <a:noFill/>
              </a:ln>
              <a:solidFill>
                <a:schemeClr val="accent1">
                  <a:lumMod val="50000"/>
                </a:schemeClr>
              </a:solidFill>
            </a:endParaRPr>
          </a:p>
        </p:txBody>
      </p:sp>
      <p:pic>
        <p:nvPicPr>
          <p:cNvPr id="2050" name="Picture 2" descr="نظریه بازی (Game Theory) چیست و چه ارتباطی با ارزهای دیجیتال دارد؟ - میهن  بلاکچین">
            <a:extLst>
              <a:ext uri="{FF2B5EF4-FFF2-40B4-BE49-F238E27FC236}">
                <a16:creationId xmlns:a16="http://schemas.microsoft.com/office/drawing/2014/main" id="{570DCA5C-D3BB-448A-BB12-A7A7EE19D49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271" y="-84486"/>
            <a:ext cx="4227156" cy="20290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6478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011845C-84EF-4192-B048-601ECF698448}"/>
              </a:ext>
            </a:extLst>
          </p:cNvPr>
          <p:cNvSpPr>
            <a:spLocks noGrp="1"/>
          </p:cNvSpPr>
          <p:nvPr>
            <p:ph type="sldNum" sz="quarter" idx="12"/>
          </p:nvPr>
        </p:nvSpPr>
        <p:spPr/>
        <p:txBody>
          <a:bodyPr/>
          <a:lstStyle/>
          <a:p>
            <a:fld id="{BF860B6F-2FE3-4DE6-9496-980E987E7466}" type="slidenum">
              <a:rPr lang="en-US" smtClean="0"/>
              <a:pPr/>
              <a:t>11</a:t>
            </a:fld>
            <a:endParaRPr lang="en-US" dirty="0"/>
          </a:p>
        </p:txBody>
      </p:sp>
      <p:sp>
        <p:nvSpPr>
          <p:cNvPr id="13" name="TextBox 12">
            <a:extLst>
              <a:ext uri="{FF2B5EF4-FFF2-40B4-BE49-F238E27FC236}">
                <a16:creationId xmlns:a16="http://schemas.microsoft.com/office/drawing/2014/main" id="{FEA3C5B4-2F86-4F8F-83AA-399EF2D2AD83}"/>
              </a:ext>
            </a:extLst>
          </p:cNvPr>
          <p:cNvSpPr txBox="1"/>
          <p:nvPr/>
        </p:nvSpPr>
        <p:spPr>
          <a:xfrm>
            <a:off x="8797029" y="545755"/>
            <a:ext cx="1476686" cy="769441"/>
          </a:xfrm>
          <a:prstGeom prst="rect">
            <a:avLst/>
          </a:prstGeom>
          <a:noFill/>
        </p:spPr>
        <p:txBody>
          <a:bodyPr wrap="none" rtlCol="0">
            <a:spAutoFit/>
          </a:bodyPr>
          <a:lstStyle/>
          <a:p>
            <a:r>
              <a:rPr lang="fa-IR" sz="4400" dirty="0">
                <a:ln w="0"/>
                <a:solidFill>
                  <a:schemeClr val="accent1"/>
                </a:solidFill>
                <a:effectLst>
                  <a:outerShdw blurRad="38100" dist="25400" dir="5400000" algn="ctr" rotWithShape="0">
                    <a:srgbClr val="6E747A">
                      <a:alpha val="43000"/>
                    </a:srgbClr>
                  </a:outerShdw>
                </a:effectLst>
                <a:cs typeface="B Titr" panose="00000700000000000000" pitchFamily="2" charset="-78"/>
              </a:rPr>
              <a:t>مجلس</a:t>
            </a:r>
            <a:endParaRPr lang="en-US" sz="4400" dirty="0">
              <a:ln w="0"/>
              <a:solidFill>
                <a:schemeClr val="accent1"/>
              </a:solidFill>
              <a:effectLst>
                <a:outerShdw blurRad="38100" dist="25400" dir="5400000" algn="ctr" rotWithShape="0">
                  <a:srgbClr val="6E747A">
                    <a:alpha val="43000"/>
                  </a:srgbClr>
                </a:outerShdw>
              </a:effectLst>
              <a:cs typeface="B Titr" panose="00000700000000000000" pitchFamily="2" charset="-78"/>
            </a:endParaRPr>
          </a:p>
        </p:txBody>
      </p:sp>
      <p:sp>
        <p:nvSpPr>
          <p:cNvPr id="17" name="TextBox 16">
            <a:extLst>
              <a:ext uri="{FF2B5EF4-FFF2-40B4-BE49-F238E27FC236}">
                <a16:creationId xmlns:a16="http://schemas.microsoft.com/office/drawing/2014/main" id="{99E5584A-E407-492D-86EE-A031960E5726}"/>
              </a:ext>
            </a:extLst>
          </p:cNvPr>
          <p:cNvSpPr txBox="1"/>
          <p:nvPr/>
        </p:nvSpPr>
        <p:spPr>
          <a:xfrm>
            <a:off x="-81885" y="1891586"/>
            <a:ext cx="12045285" cy="492443"/>
          </a:xfrm>
          <a:prstGeom prst="rect">
            <a:avLst/>
          </a:prstGeom>
          <a:noFill/>
        </p:spPr>
        <p:txBody>
          <a:bodyPr wrap="none" rtlCol="0">
            <a:spAutoFit/>
          </a:bodyPr>
          <a:lstStyle/>
          <a:p>
            <a:pPr algn="r" rtl="1"/>
            <a:r>
              <a:rPr lang="fa-IR" sz="2600" dirty="0">
                <a:ln w="0">
                  <a:noFill/>
                </a:ln>
                <a:solidFill>
                  <a:schemeClr val="accent1">
                    <a:lumMod val="50000"/>
                  </a:schemeClr>
                </a:solidFill>
                <a:cs typeface="B Titr" panose="00000700000000000000" pitchFamily="2" charset="-78"/>
              </a:rPr>
              <a:t>میزان درآمد گمرک از مالیات بر روی خودروهای خارجی با انتخاب ورود خودرو های خارجی مجلس :</a:t>
            </a:r>
            <a:endParaRPr lang="en-US" sz="2600" dirty="0">
              <a:ln w="0">
                <a:noFill/>
              </a:ln>
              <a:solidFill>
                <a:schemeClr val="accent1">
                  <a:lumMod val="50000"/>
                </a:schemeClr>
              </a:solidFill>
              <a:cs typeface="B Titr" panose="00000700000000000000" pitchFamily="2" charset="-78"/>
            </a:endParaRPr>
          </a:p>
        </p:txBody>
      </p:sp>
      <p:sp>
        <p:nvSpPr>
          <p:cNvPr id="20" name="TextBox 19">
            <a:extLst>
              <a:ext uri="{FF2B5EF4-FFF2-40B4-BE49-F238E27FC236}">
                <a16:creationId xmlns:a16="http://schemas.microsoft.com/office/drawing/2014/main" id="{13FF6927-BBBA-410C-8977-9EC26E6C87DD}"/>
              </a:ext>
            </a:extLst>
          </p:cNvPr>
          <p:cNvSpPr txBox="1"/>
          <p:nvPr/>
        </p:nvSpPr>
        <p:spPr>
          <a:xfrm>
            <a:off x="2569023" y="2586820"/>
            <a:ext cx="8784777" cy="1592744"/>
          </a:xfrm>
          <a:prstGeom prst="rect">
            <a:avLst/>
          </a:prstGeom>
          <a:noFill/>
        </p:spPr>
        <p:txBody>
          <a:bodyPr wrap="none" rtlCol="0">
            <a:spAutoFit/>
          </a:bodyPr>
          <a:lstStyle/>
          <a:p>
            <a:pPr marL="457200" indent="-457200" algn="r" rtl="1">
              <a:lnSpc>
                <a:spcPct val="200000"/>
              </a:lnSpc>
              <a:buFont typeface="Arial" panose="020B0604020202020204" pitchFamily="34" charset="0"/>
              <a:buChar char="•"/>
            </a:pPr>
            <a:r>
              <a:rPr lang="fa-IR" sz="2600" dirty="0">
                <a:ln w="0">
                  <a:noFill/>
                </a:ln>
                <a:solidFill>
                  <a:schemeClr val="accent1">
                    <a:lumMod val="50000"/>
                  </a:schemeClr>
                </a:solidFill>
                <a:cs typeface="B Titr" panose="00000700000000000000" pitchFamily="2" charset="-78"/>
              </a:rPr>
              <a:t>خودروساز داخلی افزایش کیفیت تولید خود را انتخاب می کند: </a:t>
            </a:r>
            <a:r>
              <a:rPr lang="en-US" sz="2600" dirty="0">
                <a:ln w="0">
                  <a:noFill/>
                </a:ln>
                <a:solidFill>
                  <a:schemeClr val="accent1">
                    <a:lumMod val="50000"/>
                  </a:schemeClr>
                </a:solidFill>
                <a:cs typeface="B Titr" panose="00000700000000000000" pitchFamily="2" charset="-78"/>
              </a:rPr>
              <a:t>C</a:t>
            </a:r>
            <a:r>
              <a:rPr lang="en-US" sz="2600" baseline="-25000" dirty="0">
                <a:ln w="0">
                  <a:noFill/>
                </a:ln>
                <a:solidFill>
                  <a:schemeClr val="accent1">
                    <a:lumMod val="50000"/>
                  </a:schemeClr>
                </a:solidFill>
                <a:cs typeface="B Titr" panose="00000700000000000000" pitchFamily="2" charset="-78"/>
              </a:rPr>
              <a:t>1</a:t>
            </a:r>
            <a:endParaRPr lang="fa-IR" sz="2600" dirty="0">
              <a:ln w="0">
                <a:noFill/>
              </a:ln>
              <a:solidFill>
                <a:schemeClr val="accent1">
                  <a:lumMod val="50000"/>
                </a:schemeClr>
              </a:solidFill>
              <a:cs typeface="B Titr" panose="00000700000000000000" pitchFamily="2" charset="-78"/>
            </a:endParaRPr>
          </a:p>
          <a:p>
            <a:pPr marL="457200" indent="-457200" algn="r" rtl="1">
              <a:lnSpc>
                <a:spcPct val="200000"/>
              </a:lnSpc>
              <a:buFont typeface="Arial" panose="020B0604020202020204" pitchFamily="34" charset="0"/>
              <a:buChar char="•"/>
            </a:pPr>
            <a:r>
              <a:rPr lang="fa-IR" sz="2600" dirty="0">
                <a:ln w="0">
                  <a:noFill/>
                </a:ln>
                <a:solidFill>
                  <a:schemeClr val="accent1">
                    <a:lumMod val="50000"/>
                  </a:schemeClr>
                </a:solidFill>
                <a:cs typeface="B Titr" panose="00000700000000000000" pitchFamily="2" charset="-78"/>
              </a:rPr>
              <a:t>خودروساز داخلی تغییر ندادن کیفیت تولید خود را انتخاب می کند: </a:t>
            </a:r>
            <a:r>
              <a:rPr lang="en-US" sz="2600" dirty="0">
                <a:ln w="0">
                  <a:noFill/>
                </a:ln>
                <a:solidFill>
                  <a:schemeClr val="accent1">
                    <a:lumMod val="50000"/>
                  </a:schemeClr>
                </a:solidFill>
                <a:cs typeface="B Titr" panose="00000700000000000000" pitchFamily="2" charset="-78"/>
              </a:rPr>
              <a:t>C</a:t>
            </a:r>
            <a:r>
              <a:rPr lang="en-US" sz="2600" baseline="-25000" dirty="0">
                <a:ln w="0">
                  <a:noFill/>
                </a:ln>
                <a:solidFill>
                  <a:schemeClr val="accent1">
                    <a:lumMod val="50000"/>
                  </a:schemeClr>
                </a:solidFill>
                <a:cs typeface="B Titr" panose="00000700000000000000" pitchFamily="2" charset="-78"/>
              </a:rPr>
              <a:t>2</a:t>
            </a:r>
            <a:endParaRPr lang="en-US" sz="2600" dirty="0">
              <a:ln w="0">
                <a:noFill/>
              </a:ln>
              <a:solidFill>
                <a:schemeClr val="accent1">
                  <a:lumMod val="50000"/>
                </a:schemeClr>
              </a:solidFill>
              <a:cs typeface="B Titr" panose="00000700000000000000" pitchFamily="2" charset="-78"/>
            </a:endParaRPr>
          </a:p>
        </p:txBody>
      </p:sp>
      <p:sp>
        <p:nvSpPr>
          <p:cNvPr id="8" name="TextBox 7">
            <a:extLst>
              <a:ext uri="{FF2B5EF4-FFF2-40B4-BE49-F238E27FC236}">
                <a16:creationId xmlns:a16="http://schemas.microsoft.com/office/drawing/2014/main" id="{064EAE4C-6516-433D-AD1D-909DF787DCB8}"/>
              </a:ext>
            </a:extLst>
          </p:cNvPr>
          <p:cNvSpPr txBox="1"/>
          <p:nvPr/>
        </p:nvSpPr>
        <p:spPr>
          <a:xfrm>
            <a:off x="2099801" y="4715950"/>
            <a:ext cx="9863599" cy="977191"/>
          </a:xfrm>
          <a:prstGeom prst="rect">
            <a:avLst/>
          </a:prstGeom>
          <a:noFill/>
        </p:spPr>
        <p:txBody>
          <a:bodyPr wrap="none" rtlCol="0">
            <a:spAutoFit/>
          </a:bodyPr>
          <a:lstStyle/>
          <a:p>
            <a:pPr algn="r" rtl="1">
              <a:lnSpc>
                <a:spcPct val="150000"/>
              </a:lnSpc>
            </a:pPr>
            <a:r>
              <a:rPr lang="fa-IR" sz="2000" dirty="0">
                <a:ln w="0">
                  <a:noFill/>
                </a:ln>
                <a:solidFill>
                  <a:schemeClr val="tx1">
                    <a:lumMod val="95000"/>
                    <a:lumOff val="5000"/>
                  </a:schemeClr>
                </a:solidFill>
                <a:cs typeface="B Titr" panose="00000700000000000000" pitchFamily="2" charset="-78"/>
              </a:rPr>
              <a:t>روشن است که اگر مجلس استراتژی دوم خود را انتخاب کند( ممنوعیت واردات خودروهای خارجی ) ، در این </a:t>
            </a:r>
          </a:p>
          <a:p>
            <a:pPr algn="r" rtl="1">
              <a:lnSpc>
                <a:spcPct val="150000"/>
              </a:lnSpc>
            </a:pPr>
            <a:r>
              <a:rPr lang="fa-IR" sz="2000" dirty="0">
                <a:ln w="0">
                  <a:noFill/>
                </a:ln>
                <a:solidFill>
                  <a:schemeClr val="tx1">
                    <a:lumMod val="95000"/>
                    <a:lumOff val="5000"/>
                  </a:schemeClr>
                </a:solidFill>
                <a:cs typeface="B Titr" panose="00000700000000000000" pitchFamily="2" charset="-78"/>
              </a:rPr>
              <a:t>صورت این درآمد صرف نظر از استراتژی بازیکن دوم ، صفر خواهد بود.</a:t>
            </a:r>
            <a:endParaRPr lang="en-US" sz="2000" dirty="0">
              <a:ln w="0">
                <a:noFill/>
              </a:ln>
              <a:solidFill>
                <a:schemeClr val="tx1">
                  <a:lumMod val="95000"/>
                  <a:lumOff val="5000"/>
                </a:schemeClr>
              </a:solidFill>
              <a:cs typeface="B Titr" panose="00000700000000000000" pitchFamily="2" charset="-78"/>
            </a:endParaRPr>
          </a:p>
        </p:txBody>
      </p:sp>
      <p:sp>
        <p:nvSpPr>
          <p:cNvPr id="9" name="TextBox 8">
            <a:extLst>
              <a:ext uri="{FF2B5EF4-FFF2-40B4-BE49-F238E27FC236}">
                <a16:creationId xmlns:a16="http://schemas.microsoft.com/office/drawing/2014/main" id="{B196591F-8296-41E0-A2B4-80811D315507}"/>
              </a:ext>
            </a:extLst>
          </p:cNvPr>
          <p:cNvSpPr txBox="1"/>
          <p:nvPr/>
        </p:nvSpPr>
        <p:spPr>
          <a:xfrm>
            <a:off x="8684819" y="5846684"/>
            <a:ext cx="1782860" cy="600164"/>
          </a:xfrm>
          <a:prstGeom prst="rect">
            <a:avLst/>
          </a:prstGeom>
          <a:noFill/>
        </p:spPr>
        <p:txBody>
          <a:bodyPr wrap="none" rtlCol="0">
            <a:spAutoFit/>
          </a:bodyPr>
          <a:lstStyle/>
          <a:p>
            <a:pPr algn="r" rtl="1">
              <a:lnSpc>
                <a:spcPct val="150000"/>
              </a:lnSpc>
            </a:pPr>
            <a:r>
              <a:rPr lang="fa-IR" sz="2400" dirty="0">
                <a:ln w="0">
                  <a:noFill/>
                </a:ln>
                <a:solidFill>
                  <a:schemeClr val="accent1">
                    <a:lumMod val="50000"/>
                  </a:schemeClr>
                </a:solidFill>
                <a:cs typeface="B Titr" panose="00000700000000000000" pitchFamily="2" charset="-78"/>
              </a:rPr>
              <a:t>حالت تجربی : </a:t>
            </a:r>
            <a:endParaRPr lang="en-US" sz="2400" dirty="0">
              <a:ln w="0">
                <a:noFill/>
              </a:ln>
              <a:solidFill>
                <a:schemeClr val="tx1">
                  <a:lumMod val="95000"/>
                  <a:lumOff val="5000"/>
                </a:schemeClr>
              </a:solidFill>
              <a:cs typeface="B Titr" panose="00000700000000000000" pitchFamily="2" charset="-78"/>
            </a:endParaRPr>
          </a:p>
        </p:txBody>
      </p:sp>
      <p:sp>
        <p:nvSpPr>
          <p:cNvPr id="10" name="TextBox 9">
            <a:extLst>
              <a:ext uri="{FF2B5EF4-FFF2-40B4-BE49-F238E27FC236}">
                <a16:creationId xmlns:a16="http://schemas.microsoft.com/office/drawing/2014/main" id="{32152615-9A91-43F8-98B5-A0A2BA3EE1B9}"/>
              </a:ext>
            </a:extLst>
          </p:cNvPr>
          <p:cNvSpPr txBox="1"/>
          <p:nvPr/>
        </p:nvSpPr>
        <p:spPr>
          <a:xfrm>
            <a:off x="7769624" y="5846684"/>
            <a:ext cx="1061509" cy="586186"/>
          </a:xfrm>
          <a:prstGeom prst="rect">
            <a:avLst/>
          </a:prstGeom>
          <a:noFill/>
        </p:spPr>
        <p:txBody>
          <a:bodyPr wrap="none" rtlCol="0">
            <a:spAutoFit/>
          </a:bodyPr>
          <a:lstStyle/>
          <a:p>
            <a:pPr algn="l">
              <a:lnSpc>
                <a:spcPct val="150000"/>
              </a:lnSpc>
            </a:pPr>
            <a:r>
              <a:rPr lang="en-US" sz="2400" b="1" dirty="0">
                <a:ln w="0">
                  <a:noFill/>
                </a:ln>
                <a:solidFill>
                  <a:schemeClr val="accent1">
                    <a:lumMod val="50000"/>
                  </a:schemeClr>
                </a:solidFill>
                <a:cs typeface="B Titr" panose="00000700000000000000" pitchFamily="2" charset="-78"/>
              </a:rPr>
              <a:t>C</a:t>
            </a:r>
            <a:r>
              <a:rPr lang="en-US" sz="2400" b="1" baseline="-25000" dirty="0">
                <a:ln w="0">
                  <a:noFill/>
                </a:ln>
                <a:solidFill>
                  <a:schemeClr val="accent1">
                    <a:lumMod val="50000"/>
                  </a:schemeClr>
                </a:solidFill>
                <a:cs typeface="B Titr" panose="00000700000000000000" pitchFamily="2" charset="-78"/>
              </a:rPr>
              <a:t>2</a:t>
            </a:r>
            <a:r>
              <a:rPr lang="en-US" sz="2400" b="1" dirty="0">
                <a:ln w="0">
                  <a:noFill/>
                </a:ln>
                <a:solidFill>
                  <a:schemeClr val="accent1">
                    <a:lumMod val="50000"/>
                  </a:schemeClr>
                </a:solidFill>
                <a:cs typeface="B Titr" panose="00000700000000000000" pitchFamily="2" charset="-78"/>
              </a:rPr>
              <a:t> &gt; C</a:t>
            </a:r>
            <a:r>
              <a:rPr lang="en-US" sz="2400" b="1" baseline="-25000" dirty="0">
                <a:ln w="0">
                  <a:noFill/>
                </a:ln>
                <a:solidFill>
                  <a:schemeClr val="accent1">
                    <a:lumMod val="50000"/>
                  </a:schemeClr>
                </a:solidFill>
                <a:cs typeface="B Titr" panose="00000700000000000000" pitchFamily="2" charset="-78"/>
              </a:rPr>
              <a:t>1</a:t>
            </a:r>
            <a:endParaRPr lang="en-US" sz="2400" b="1" dirty="0">
              <a:ln w="0">
                <a:noFill/>
              </a:ln>
              <a:solidFill>
                <a:schemeClr val="tx1">
                  <a:lumMod val="95000"/>
                  <a:lumOff val="5000"/>
                </a:schemeClr>
              </a:solidFill>
              <a:cs typeface="B Titr" panose="00000700000000000000" pitchFamily="2" charset="-78"/>
            </a:endParaRPr>
          </a:p>
        </p:txBody>
      </p:sp>
    </p:spTree>
    <p:extLst>
      <p:ext uri="{BB962C8B-B14F-4D97-AF65-F5344CB8AC3E}">
        <p14:creationId xmlns:p14="http://schemas.microsoft.com/office/powerpoint/2010/main" val="42377766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011845C-84EF-4192-B048-601ECF698448}"/>
              </a:ext>
            </a:extLst>
          </p:cNvPr>
          <p:cNvSpPr>
            <a:spLocks noGrp="1"/>
          </p:cNvSpPr>
          <p:nvPr>
            <p:ph type="sldNum" sz="quarter" idx="12"/>
          </p:nvPr>
        </p:nvSpPr>
        <p:spPr/>
        <p:txBody>
          <a:bodyPr/>
          <a:lstStyle/>
          <a:p>
            <a:fld id="{BF860B6F-2FE3-4DE6-9496-980E987E7466}" type="slidenum">
              <a:rPr lang="en-US" smtClean="0"/>
              <a:pPr/>
              <a:t>12</a:t>
            </a:fld>
            <a:endParaRPr lang="en-US" dirty="0"/>
          </a:p>
        </p:txBody>
      </p:sp>
      <p:sp>
        <p:nvSpPr>
          <p:cNvPr id="13" name="TextBox 12">
            <a:extLst>
              <a:ext uri="{FF2B5EF4-FFF2-40B4-BE49-F238E27FC236}">
                <a16:creationId xmlns:a16="http://schemas.microsoft.com/office/drawing/2014/main" id="{FEA3C5B4-2F86-4F8F-83AA-399EF2D2AD83}"/>
              </a:ext>
            </a:extLst>
          </p:cNvPr>
          <p:cNvSpPr txBox="1"/>
          <p:nvPr/>
        </p:nvSpPr>
        <p:spPr>
          <a:xfrm>
            <a:off x="8797029" y="545755"/>
            <a:ext cx="1476686" cy="769441"/>
          </a:xfrm>
          <a:prstGeom prst="rect">
            <a:avLst/>
          </a:prstGeom>
          <a:noFill/>
        </p:spPr>
        <p:txBody>
          <a:bodyPr wrap="none" rtlCol="0">
            <a:spAutoFit/>
          </a:bodyPr>
          <a:lstStyle/>
          <a:p>
            <a:r>
              <a:rPr lang="fa-IR" sz="4400" dirty="0">
                <a:ln w="0"/>
                <a:solidFill>
                  <a:schemeClr val="accent1"/>
                </a:solidFill>
                <a:effectLst>
                  <a:outerShdw blurRad="38100" dist="25400" dir="5400000" algn="ctr" rotWithShape="0">
                    <a:srgbClr val="6E747A">
                      <a:alpha val="43000"/>
                    </a:srgbClr>
                  </a:outerShdw>
                </a:effectLst>
                <a:cs typeface="B Titr" panose="00000700000000000000" pitchFamily="2" charset="-78"/>
              </a:rPr>
              <a:t>مجلس</a:t>
            </a:r>
            <a:endParaRPr lang="en-US" sz="4400" dirty="0">
              <a:ln w="0"/>
              <a:solidFill>
                <a:schemeClr val="accent1"/>
              </a:solidFill>
              <a:effectLst>
                <a:outerShdw blurRad="38100" dist="25400" dir="5400000" algn="ctr" rotWithShape="0">
                  <a:srgbClr val="6E747A">
                    <a:alpha val="43000"/>
                  </a:srgbClr>
                </a:outerShdw>
              </a:effectLst>
              <a:cs typeface="B Titr" panose="00000700000000000000" pitchFamily="2" charset="-78"/>
            </a:endParaRPr>
          </a:p>
        </p:txBody>
      </p:sp>
      <p:sp>
        <p:nvSpPr>
          <p:cNvPr id="17" name="TextBox 16">
            <a:extLst>
              <a:ext uri="{FF2B5EF4-FFF2-40B4-BE49-F238E27FC236}">
                <a16:creationId xmlns:a16="http://schemas.microsoft.com/office/drawing/2014/main" id="{99E5584A-E407-492D-86EE-A031960E5726}"/>
              </a:ext>
            </a:extLst>
          </p:cNvPr>
          <p:cNvSpPr txBox="1"/>
          <p:nvPr/>
        </p:nvSpPr>
        <p:spPr>
          <a:xfrm>
            <a:off x="184559" y="1887318"/>
            <a:ext cx="11169242" cy="1242648"/>
          </a:xfrm>
          <a:prstGeom prst="rect">
            <a:avLst/>
          </a:prstGeom>
          <a:noFill/>
        </p:spPr>
        <p:txBody>
          <a:bodyPr wrap="square" rtlCol="0">
            <a:spAutoFit/>
          </a:bodyPr>
          <a:lstStyle/>
          <a:p>
            <a:pPr algn="r" rtl="1">
              <a:lnSpc>
                <a:spcPct val="150000"/>
              </a:lnSpc>
            </a:pPr>
            <a:r>
              <a:rPr lang="en-US" sz="2600" dirty="0">
                <a:ln w="0">
                  <a:noFill/>
                </a:ln>
                <a:solidFill>
                  <a:schemeClr val="accent1">
                    <a:lumMod val="50000"/>
                  </a:schemeClr>
                </a:solidFill>
                <a:cs typeface="B Titr" panose="00000700000000000000" pitchFamily="2" charset="-78"/>
              </a:rPr>
              <a:t> :a</a:t>
            </a:r>
            <a:r>
              <a:rPr lang="fa-IR" sz="2600" dirty="0">
                <a:ln w="0">
                  <a:noFill/>
                </a:ln>
                <a:solidFill>
                  <a:schemeClr val="accent1">
                    <a:lumMod val="50000"/>
                  </a:schemeClr>
                </a:solidFill>
                <a:cs typeface="B Titr" panose="00000700000000000000" pitchFamily="2" charset="-78"/>
              </a:rPr>
              <a:t>میزان </a:t>
            </a:r>
            <a:r>
              <a:rPr lang="fa-IR" sz="2400" dirty="0">
                <a:ln w="0">
                  <a:noFill/>
                </a:ln>
                <a:solidFill>
                  <a:schemeClr val="accent1">
                    <a:lumMod val="50000"/>
                  </a:schemeClr>
                </a:solidFill>
                <a:cs typeface="B Titr" panose="00000700000000000000" pitchFamily="2" charset="-78"/>
              </a:rPr>
              <a:t>(کمی) </a:t>
            </a:r>
            <a:r>
              <a:rPr lang="fa-IR" sz="2600" dirty="0">
                <a:ln w="0">
                  <a:noFill/>
                </a:ln>
                <a:solidFill>
                  <a:schemeClr val="accent1">
                    <a:lumMod val="50000"/>
                  </a:schemeClr>
                </a:solidFill>
                <a:cs typeface="B Titr" panose="00000700000000000000" pitchFamily="2" charset="-78"/>
              </a:rPr>
              <a:t>رضایت مجلس از انتخاب افزایش کیفیت تولید توسط خودروساز داخلی</a:t>
            </a:r>
          </a:p>
          <a:p>
            <a:pPr algn="r" rtl="1">
              <a:lnSpc>
                <a:spcPct val="150000"/>
              </a:lnSpc>
            </a:pPr>
            <a:r>
              <a:rPr lang="fa-IR" sz="2600" dirty="0">
                <a:ln w="0">
                  <a:noFill/>
                </a:ln>
                <a:solidFill>
                  <a:schemeClr val="accent1">
                    <a:lumMod val="50000"/>
                  </a:schemeClr>
                </a:solidFill>
                <a:cs typeface="B Titr" panose="00000700000000000000" pitchFamily="2" charset="-78"/>
              </a:rPr>
              <a:t>صرف نظر از استراتژی خود</a:t>
            </a:r>
            <a:endParaRPr lang="en-US" sz="2600" dirty="0">
              <a:ln w="0">
                <a:noFill/>
              </a:ln>
              <a:solidFill>
                <a:schemeClr val="accent1">
                  <a:lumMod val="50000"/>
                </a:schemeClr>
              </a:solidFill>
              <a:cs typeface="B Titr" panose="00000700000000000000" pitchFamily="2" charset="-78"/>
            </a:endParaRPr>
          </a:p>
        </p:txBody>
      </p:sp>
      <p:sp>
        <p:nvSpPr>
          <p:cNvPr id="12" name="TextBox 11">
            <a:extLst>
              <a:ext uri="{FF2B5EF4-FFF2-40B4-BE49-F238E27FC236}">
                <a16:creationId xmlns:a16="http://schemas.microsoft.com/office/drawing/2014/main" id="{E847ABA3-0BD2-4E17-A641-1F642CB4FA3F}"/>
              </a:ext>
            </a:extLst>
          </p:cNvPr>
          <p:cNvSpPr txBox="1"/>
          <p:nvPr/>
        </p:nvSpPr>
        <p:spPr>
          <a:xfrm>
            <a:off x="1661724" y="3777338"/>
            <a:ext cx="9692076" cy="1200329"/>
          </a:xfrm>
          <a:prstGeom prst="rect">
            <a:avLst/>
          </a:prstGeom>
          <a:noFill/>
        </p:spPr>
        <p:txBody>
          <a:bodyPr wrap="none" rtlCol="0">
            <a:spAutoFit/>
          </a:bodyPr>
          <a:lstStyle/>
          <a:p>
            <a:pPr algn="r" rtl="1">
              <a:lnSpc>
                <a:spcPct val="150000"/>
              </a:lnSpc>
            </a:pPr>
            <a:r>
              <a:rPr lang="en-US" sz="2600" dirty="0">
                <a:ln w="0">
                  <a:noFill/>
                </a:ln>
                <a:solidFill>
                  <a:schemeClr val="accent1">
                    <a:lumMod val="50000"/>
                  </a:schemeClr>
                </a:solidFill>
                <a:cs typeface="B Titr" panose="00000700000000000000" pitchFamily="2" charset="-78"/>
              </a:rPr>
              <a:t>:s</a:t>
            </a:r>
            <a:r>
              <a:rPr lang="fa-IR" sz="2600" dirty="0">
                <a:ln w="0">
                  <a:noFill/>
                </a:ln>
                <a:solidFill>
                  <a:schemeClr val="accent1">
                    <a:lumMod val="50000"/>
                  </a:schemeClr>
                </a:solidFill>
                <a:cs typeface="B Titr" panose="00000700000000000000" pitchFamily="2" charset="-78"/>
              </a:rPr>
              <a:t> میزان </a:t>
            </a:r>
            <a:r>
              <a:rPr lang="fa-IR" sz="2400" dirty="0">
                <a:ln w="0">
                  <a:noFill/>
                </a:ln>
                <a:solidFill>
                  <a:schemeClr val="accent1">
                    <a:lumMod val="50000"/>
                  </a:schemeClr>
                </a:solidFill>
                <a:cs typeface="B Titr" panose="00000700000000000000" pitchFamily="2" charset="-78"/>
              </a:rPr>
              <a:t>(کمی) پشیمانی مجلس از انتخاب افزایش کیفیت تولید توسط خودروساز داخلی </a:t>
            </a:r>
          </a:p>
          <a:p>
            <a:pPr algn="r" rtl="1">
              <a:lnSpc>
                <a:spcPct val="150000"/>
              </a:lnSpc>
            </a:pPr>
            <a:r>
              <a:rPr lang="fa-IR" sz="2400" dirty="0">
                <a:ln w="0">
                  <a:noFill/>
                </a:ln>
                <a:solidFill>
                  <a:schemeClr val="accent1">
                    <a:lumMod val="50000"/>
                  </a:schemeClr>
                </a:solidFill>
                <a:cs typeface="B Titr" panose="00000700000000000000" pitchFamily="2" charset="-78"/>
              </a:rPr>
              <a:t>و انتخاب استراتژی ورود خودروهای خارجی توسط مجلس</a:t>
            </a:r>
          </a:p>
        </p:txBody>
      </p:sp>
      <p:sp>
        <p:nvSpPr>
          <p:cNvPr id="2" name="Rectangle 1">
            <a:extLst>
              <a:ext uri="{FF2B5EF4-FFF2-40B4-BE49-F238E27FC236}">
                <a16:creationId xmlns:a16="http://schemas.microsoft.com/office/drawing/2014/main" id="{3E26AC0F-33B9-4057-9BEB-D5DC2223468F}"/>
              </a:ext>
            </a:extLst>
          </p:cNvPr>
          <p:cNvSpPr/>
          <p:nvPr/>
        </p:nvSpPr>
        <p:spPr>
          <a:xfrm>
            <a:off x="11353800" y="2184400"/>
            <a:ext cx="177800" cy="18777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68CCDD8-AEAB-48A2-B9A1-CD7F9AB28D83}"/>
              </a:ext>
            </a:extLst>
          </p:cNvPr>
          <p:cNvSpPr/>
          <p:nvPr/>
        </p:nvSpPr>
        <p:spPr>
          <a:xfrm>
            <a:off x="11353800" y="4048418"/>
            <a:ext cx="177800" cy="18777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074" name="Picture 2" descr="تکلیف کالاهای غیر اساسی مانده در گمرک چیست؟ | اقتصاد آنلاین">
            <a:extLst>
              <a:ext uri="{FF2B5EF4-FFF2-40B4-BE49-F238E27FC236}">
                <a16:creationId xmlns:a16="http://schemas.microsoft.com/office/drawing/2014/main" id="{877F077C-9B4C-4D72-A2A6-1763902C08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604416"/>
            <a:ext cx="3384550" cy="22535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4131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011845C-84EF-4192-B048-601ECF698448}"/>
              </a:ext>
            </a:extLst>
          </p:cNvPr>
          <p:cNvSpPr>
            <a:spLocks noGrp="1"/>
          </p:cNvSpPr>
          <p:nvPr>
            <p:ph type="sldNum" sz="quarter" idx="12"/>
          </p:nvPr>
        </p:nvSpPr>
        <p:spPr/>
        <p:txBody>
          <a:bodyPr/>
          <a:lstStyle/>
          <a:p>
            <a:fld id="{BF860B6F-2FE3-4DE6-9496-980E987E7466}" type="slidenum">
              <a:rPr lang="en-US" smtClean="0"/>
              <a:pPr/>
              <a:t>13</a:t>
            </a:fld>
            <a:endParaRPr lang="en-US" dirty="0"/>
          </a:p>
        </p:txBody>
      </p:sp>
      <p:sp>
        <p:nvSpPr>
          <p:cNvPr id="13" name="TextBox 12">
            <a:extLst>
              <a:ext uri="{FF2B5EF4-FFF2-40B4-BE49-F238E27FC236}">
                <a16:creationId xmlns:a16="http://schemas.microsoft.com/office/drawing/2014/main" id="{FEA3C5B4-2F86-4F8F-83AA-399EF2D2AD83}"/>
              </a:ext>
            </a:extLst>
          </p:cNvPr>
          <p:cNvSpPr txBox="1"/>
          <p:nvPr/>
        </p:nvSpPr>
        <p:spPr>
          <a:xfrm>
            <a:off x="8706225" y="587494"/>
            <a:ext cx="2404826" cy="769441"/>
          </a:xfrm>
          <a:prstGeom prst="rect">
            <a:avLst/>
          </a:prstGeom>
          <a:noFill/>
        </p:spPr>
        <p:txBody>
          <a:bodyPr wrap="none" rtlCol="0">
            <a:spAutoFit/>
          </a:bodyPr>
          <a:lstStyle/>
          <a:p>
            <a:r>
              <a:rPr lang="fa-IR" sz="4400" dirty="0">
                <a:ln w="0"/>
                <a:solidFill>
                  <a:schemeClr val="accent1"/>
                </a:solidFill>
                <a:effectLst>
                  <a:outerShdw blurRad="38100" dist="25400" dir="5400000" algn="ctr" rotWithShape="0">
                    <a:srgbClr val="6E747A">
                      <a:alpha val="43000"/>
                    </a:srgbClr>
                  </a:outerShdw>
                </a:effectLst>
                <a:cs typeface="B Titr" panose="00000700000000000000" pitchFamily="2" charset="-78"/>
              </a:rPr>
              <a:t>سود مجلس</a:t>
            </a:r>
            <a:endParaRPr lang="en-US" sz="4400" dirty="0">
              <a:ln w="0"/>
              <a:solidFill>
                <a:schemeClr val="accent1"/>
              </a:solidFill>
              <a:effectLst>
                <a:outerShdw blurRad="38100" dist="25400" dir="5400000" algn="ctr" rotWithShape="0">
                  <a:srgbClr val="6E747A">
                    <a:alpha val="43000"/>
                  </a:srgbClr>
                </a:outerShdw>
              </a:effectLst>
              <a:cs typeface="B Titr" panose="00000700000000000000" pitchFamily="2" charset="-78"/>
            </a:endParaRPr>
          </a:p>
        </p:txBody>
      </p:sp>
      <p:graphicFrame>
        <p:nvGraphicFramePr>
          <p:cNvPr id="5" name="Table 5">
            <a:extLst>
              <a:ext uri="{FF2B5EF4-FFF2-40B4-BE49-F238E27FC236}">
                <a16:creationId xmlns:a16="http://schemas.microsoft.com/office/drawing/2014/main" id="{1F9A3CB6-18FF-49DD-BF8C-341F0A093E69}"/>
              </a:ext>
            </a:extLst>
          </p:cNvPr>
          <p:cNvGraphicFramePr>
            <a:graphicFrameLocks noGrp="1"/>
          </p:cNvGraphicFramePr>
          <p:nvPr>
            <p:extLst>
              <p:ext uri="{D42A27DB-BD31-4B8C-83A1-F6EECF244321}">
                <p14:modId xmlns:p14="http://schemas.microsoft.com/office/powerpoint/2010/main" val="1701150028"/>
              </p:ext>
            </p:extLst>
          </p:nvPr>
        </p:nvGraphicFramePr>
        <p:xfrm>
          <a:off x="366713" y="2240491"/>
          <a:ext cx="11458574" cy="1617766"/>
        </p:xfrm>
        <a:graphic>
          <a:graphicData uri="http://schemas.openxmlformats.org/drawingml/2006/table">
            <a:tbl>
              <a:tblPr firstRow="1" firstCol="1">
                <a:tableStyleId>{21E4AEA4-8DFA-4A89-87EB-49C32662AFE0}</a:tableStyleId>
              </a:tblPr>
              <a:tblGrid>
                <a:gridCol w="4833937">
                  <a:extLst>
                    <a:ext uri="{9D8B030D-6E8A-4147-A177-3AD203B41FA5}">
                      <a16:colId xmlns:a16="http://schemas.microsoft.com/office/drawing/2014/main" val="728572180"/>
                    </a:ext>
                  </a:extLst>
                </a:gridCol>
                <a:gridCol w="2805113">
                  <a:extLst>
                    <a:ext uri="{9D8B030D-6E8A-4147-A177-3AD203B41FA5}">
                      <a16:colId xmlns:a16="http://schemas.microsoft.com/office/drawing/2014/main" val="2637993616"/>
                    </a:ext>
                  </a:extLst>
                </a:gridCol>
                <a:gridCol w="3819524">
                  <a:extLst>
                    <a:ext uri="{9D8B030D-6E8A-4147-A177-3AD203B41FA5}">
                      <a16:colId xmlns:a16="http://schemas.microsoft.com/office/drawing/2014/main" val="1829529896"/>
                    </a:ext>
                  </a:extLst>
                </a:gridCol>
              </a:tblGrid>
              <a:tr h="336869">
                <a:tc>
                  <a:txBody>
                    <a:bodyPr/>
                    <a:lstStyle/>
                    <a:p>
                      <a:r>
                        <a:rPr lang="fa-IR" sz="2800" dirty="0">
                          <a:cs typeface="B Titr" panose="00000700000000000000" pitchFamily="2" charset="-78"/>
                        </a:rPr>
                        <a:t>بازیکن دوم </a:t>
                      </a:r>
                      <a:r>
                        <a:rPr lang="en-US" sz="2800" dirty="0">
                          <a:cs typeface="B Titr" panose="00000700000000000000" pitchFamily="2" charset="-78"/>
                        </a:rPr>
                        <a:t>\</a:t>
                      </a:r>
                      <a:r>
                        <a:rPr lang="fa-IR" sz="2800" dirty="0">
                          <a:cs typeface="B Titr" panose="00000700000000000000" pitchFamily="2" charset="-78"/>
                        </a:rPr>
                        <a:t> بازیکن اول</a:t>
                      </a:r>
                      <a:endParaRPr lang="en-US" sz="2800" dirty="0">
                        <a:cs typeface="B Titr" panose="00000700000000000000" pitchFamily="2" charset="-78"/>
                      </a:endParaRPr>
                    </a:p>
                  </a:txBody>
                  <a:tcPr/>
                </a:tc>
                <a:tc>
                  <a:txBody>
                    <a:bodyPr/>
                    <a:lstStyle/>
                    <a:p>
                      <a:r>
                        <a:rPr lang="fa-IR" sz="2800" dirty="0">
                          <a:ln w="0">
                            <a:noFill/>
                          </a:ln>
                          <a:solidFill>
                            <a:schemeClr val="accent1">
                              <a:lumMod val="50000"/>
                            </a:schemeClr>
                          </a:solidFill>
                          <a:cs typeface="B Titr" panose="00000700000000000000" pitchFamily="2" charset="-78"/>
                        </a:rPr>
                        <a:t>افزایش کیفیت تولید</a:t>
                      </a:r>
                      <a:endParaRPr lang="en-US" sz="2800" dirty="0">
                        <a:cs typeface="B Titr" panose="00000700000000000000" pitchFamily="2" charset="-78"/>
                      </a:endParaRPr>
                    </a:p>
                  </a:txBody>
                  <a:tcPr/>
                </a:tc>
                <a:tc>
                  <a:txBody>
                    <a:bodyPr/>
                    <a:lstStyle/>
                    <a:p>
                      <a:r>
                        <a:rPr lang="fa-IR" sz="2800" dirty="0">
                          <a:ln w="0">
                            <a:noFill/>
                          </a:ln>
                          <a:solidFill>
                            <a:schemeClr val="accent1">
                              <a:lumMod val="50000"/>
                            </a:schemeClr>
                          </a:solidFill>
                          <a:cs typeface="B Titr" panose="00000700000000000000" pitchFamily="2" charset="-78"/>
                        </a:rPr>
                        <a:t>تغییر ندادن کیفیت تولید</a:t>
                      </a:r>
                      <a:endParaRPr lang="en-US" sz="2800" dirty="0">
                        <a:cs typeface="B Titr" panose="00000700000000000000" pitchFamily="2" charset="-78"/>
                      </a:endParaRPr>
                    </a:p>
                  </a:txBody>
                  <a:tcPr/>
                </a:tc>
                <a:extLst>
                  <a:ext uri="{0D108BD9-81ED-4DB2-BD59-A6C34878D82A}">
                    <a16:rowId xmlns:a16="http://schemas.microsoft.com/office/drawing/2014/main" val="3396802353"/>
                  </a:ext>
                </a:extLst>
              </a:tr>
              <a:tr h="336869">
                <a:tc>
                  <a:txBody>
                    <a:bodyPr/>
                    <a:lstStyle/>
                    <a:p>
                      <a:r>
                        <a:rPr lang="fa-IR" sz="2800" dirty="0">
                          <a:ln w="0">
                            <a:noFill/>
                          </a:ln>
                          <a:solidFill>
                            <a:schemeClr val="accent1">
                              <a:lumMod val="50000"/>
                            </a:schemeClr>
                          </a:solidFill>
                          <a:cs typeface="B Titr" panose="00000700000000000000" pitchFamily="2" charset="-78"/>
                        </a:rPr>
                        <a:t>ورود خودروهای خارجی</a:t>
                      </a:r>
                      <a:endParaRPr lang="en-US" sz="2800" dirty="0">
                        <a:cs typeface="B Titr" panose="00000700000000000000" pitchFamily="2" charset="-78"/>
                      </a:endParaRPr>
                    </a:p>
                  </a:txBody>
                  <a:tcPr/>
                </a:tc>
                <a:tc>
                  <a:txBody>
                    <a:bodyPr/>
                    <a:lstStyle/>
                    <a:p>
                      <a:r>
                        <a:rPr lang="en-US" sz="2800" dirty="0">
                          <a:cs typeface="B Titr" panose="00000700000000000000" pitchFamily="2" charset="-78"/>
                        </a:rPr>
                        <a:t>C</a:t>
                      </a:r>
                      <a:r>
                        <a:rPr lang="en-US" sz="2800" baseline="-25000" dirty="0">
                          <a:cs typeface="B Titr" panose="00000700000000000000" pitchFamily="2" charset="-78"/>
                        </a:rPr>
                        <a:t>1</a:t>
                      </a:r>
                      <a:r>
                        <a:rPr lang="en-US" sz="2800" baseline="0" dirty="0">
                          <a:cs typeface="B Titr" panose="00000700000000000000" pitchFamily="2" charset="-78"/>
                        </a:rPr>
                        <a:t>+a-s</a:t>
                      </a:r>
                      <a:endParaRPr lang="en-US" sz="2800" dirty="0">
                        <a:cs typeface="B Titr" panose="00000700000000000000" pitchFamily="2" charset="-78"/>
                      </a:endParaRPr>
                    </a:p>
                  </a:txBody>
                  <a:tcPr/>
                </a:tc>
                <a:tc>
                  <a:txBody>
                    <a:bodyPr/>
                    <a:lstStyle/>
                    <a:p>
                      <a:r>
                        <a:rPr lang="en-US" sz="2800" dirty="0">
                          <a:cs typeface="B Titr" panose="00000700000000000000" pitchFamily="2" charset="-78"/>
                        </a:rPr>
                        <a:t>C</a:t>
                      </a:r>
                      <a:r>
                        <a:rPr lang="en-US" sz="2800" baseline="-25000" dirty="0">
                          <a:cs typeface="B Titr" panose="00000700000000000000" pitchFamily="2" charset="-78"/>
                        </a:rPr>
                        <a:t>2</a:t>
                      </a:r>
                      <a:endParaRPr lang="en-US" sz="2800" dirty="0">
                        <a:cs typeface="B Titr" panose="00000700000000000000" pitchFamily="2" charset="-78"/>
                      </a:endParaRPr>
                    </a:p>
                  </a:txBody>
                  <a:tcPr/>
                </a:tc>
                <a:extLst>
                  <a:ext uri="{0D108BD9-81ED-4DB2-BD59-A6C34878D82A}">
                    <a16:rowId xmlns:a16="http://schemas.microsoft.com/office/drawing/2014/main" val="3734297769"/>
                  </a:ext>
                </a:extLst>
              </a:tr>
              <a:tr h="581446">
                <a:tc>
                  <a: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fa-IR" sz="2800" dirty="0">
                          <a:ln w="0">
                            <a:noFill/>
                          </a:ln>
                          <a:solidFill>
                            <a:schemeClr val="accent1">
                              <a:lumMod val="50000"/>
                            </a:schemeClr>
                          </a:solidFill>
                          <a:cs typeface="B Titr" panose="00000700000000000000" pitchFamily="2" charset="-78"/>
                        </a:rPr>
                        <a:t> ممنوعیت ورود خودروهای خارجی</a:t>
                      </a:r>
                      <a:endParaRPr lang="en-US" sz="2800" dirty="0">
                        <a:ln w="0">
                          <a:noFill/>
                        </a:ln>
                        <a:solidFill>
                          <a:schemeClr val="accent1">
                            <a:lumMod val="50000"/>
                          </a:schemeClr>
                        </a:solidFill>
                        <a:cs typeface="B Titr" panose="00000700000000000000" pitchFamily="2" charset="-78"/>
                      </a:endParaRPr>
                    </a:p>
                  </a:txBody>
                  <a:tcPr/>
                </a:tc>
                <a:tc>
                  <a:txBody>
                    <a:bodyPr/>
                    <a:lstStyle/>
                    <a:p>
                      <a:r>
                        <a:rPr lang="en-US" sz="2800" dirty="0">
                          <a:cs typeface="B Titr" panose="00000700000000000000" pitchFamily="2" charset="-78"/>
                        </a:rPr>
                        <a:t>a</a:t>
                      </a:r>
                    </a:p>
                  </a:txBody>
                  <a:tcPr/>
                </a:tc>
                <a:tc>
                  <a:txBody>
                    <a:bodyPr/>
                    <a:lstStyle/>
                    <a:p>
                      <a:r>
                        <a:rPr lang="en-US" sz="2800" dirty="0">
                          <a:cs typeface="B Titr" panose="00000700000000000000" pitchFamily="2" charset="-78"/>
                        </a:rPr>
                        <a:t>0</a:t>
                      </a:r>
                    </a:p>
                  </a:txBody>
                  <a:tcPr/>
                </a:tc>
                <a:extLst>
                  <a:ext uri="{0D108BD9-81ED-4DB2-BD59-A6C34878D82A}">
                    <a16:rowId xmlns:a16="http://schemas.microsoft.com/office/drawing/2014/main" val="1210122418"/>
                  </a:ext>
                </a:extLst>
              </a:tr>
            </a:tbl>
          </a:graphicData>
        </a:graphic>
      </p:graphicFrame>
      <p:pic>
        <p:nvPicPr>
          <p:cNvPr id="4098" name="Picture 2" descr="۱۴ هزار دستگاه خودرو در گمرک های کشور می‌پوسند - بیت‌ ران">
            <a:extLst>
              <a:ext uri="{FF2B5EF4-FFF2-40B4-BE49-F238E27FC236}">
                <a16:creationId xmlns:a16="http://schemas.microsoft.com/office/drawing/2014/main" id="{88016E42-A272-47D6-806F-831CE04FCF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146550"/>
            <a:ext cx="4067175" cy="2711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58688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011845C-84EF-4192-B048-601ECF698448}"/>
              </a:ext>
            </a:extLst>
          </p:cNvPr>
          <p:cNvSpPr>
            <a:spLocks noGrp="1"/>
          </p:cNvSpPr>
          <p:nvPr>
            <p:ph type="sldNum" sz="quarter" idx="12"/>
          </p:nvPr>
        </p:nvSpPr>
        <p:spPr/>
        <p:txBody>
          <a:bodyPr/>
          <a:lstStyle/>
          <a:p>
            <a:fld id="{BF860B6F-2FE3-4DE6-9496-980E987E7466}" type="slidenum">
              <a:rPr lang="en-US" smtClean="0"/>
              <a:pPr/>
              <a:t>14</a:t>
            </a:fld>
            <a:endParaRPr lang="en-US" dirty="0"/>
          </a:p>
        </p:txBody>
      </p:sp>
      <p:sp>
        <p:nvSpPr>
          <p:cNvPr id="13" name="TextBox 12">
            <a:extLst>
              <a:ext uri="{FF2B5EF4-FFF2-40B4-BE49-F238E27FC236}">
                <a16:creationId xmlns:a16="http://schemas.microsoft.com/office/drawing/2014/main" id="{FEA3C5B4-2F86-4F8F-83AA-399EF2D2AD83}"/>
              </a:ext>
            </a:extLst>
          </p:cNvPr>
          <p:cNvSpPr txBox="1"/>
          <p:nvPr/>
        </p:nvSpPr>
        <p:spPr>
          <a:xfrm>
            <a:off x="8389356" y="541164"/>
            <a:ext cx="3802644" cy="769441"/>
          </a:xfrm>
          <a:prstGeom prst="rect">
            <a:avLst/>
          </a:prstGeom>
          <a:noFill/>
        </p:spPr>
        <p:txBody>
          <a:bodyPr wrap="none" rtlCol="0">
            <a:spAutoFit/>
          </a:bodyPr>
          <a:lstStyle/>
          <a:p>
            <a:r>
              <a:rPr lang="fa-IR" sz="4400" dirty="0">
                <a:ln w="0"/>
                <a:solidFill>
                  <a:schemeClr val="accent1"/>
                </a:solidFill>
                <a:effectLst>
                  <a:outerShdw blurRad="38100" dist="25400" dir="5400000" algn="ctr" rotWithShape="0">
                    <a:srgbClr val="6E747A">
                      <a:alpha val="43000"/>
                    </a:srgbClr>
                  </a:outerShdw>
                </a:effectLst>
                <a:cs typeface="B Titr" panose="00000700000000000000" pitchFamily="2" charset="-78"/>
              </a:rPr>
              <a:t>تولیدکننده خودرو</a:t>
            </a:r>
            <a:endParaRPr lang="en-US" sz="4400" dirty="0">
              <a:ln w="0"/>
              <a:solidFill>
                <a:schemeClr val="accent1"/>
              </a:solidFill>
              <a:effectLst>
                <a:outerShdw blurRad="38100" dist="25400" dir="5400000" algn="ctr" rotWithShape="0">
                  <a:srgbClr val="6E747A">
                    <a:alpha val="43000"/>
                  </a:srgbClr>
                </a:outerShdw>
              </a:effectLst>
              <a:cs typeface="B Titr" panose="00000700000000000000" pitchFamily="2" charset="-78"/>
            </a:endParaRPr>
          </a:p>
        </p:txBody>
      </p:sp>
      <p:sp>
        <p:nvSpPr>
          <p:cNvPr id="17" name="TextBox 16">
            <a:extLst>
              <a:ext uri="{FF2B5EF4-FFF2-40B4-BE49-F238E27FC236}">
                <a16:creationId xmlns:a16="http://schemas.microsoft.com/office/drawing/2014/main" id="{99E5584A-E407-492D-86EE-A031960E5726}"/>
              </a:ext>
            </a:extLst>
          </p:cNvPr>
          <p:cNvSpPr txBox="1"/>
          <p:nvPr/>
        </p:nvSpPr>
        <p:spPr>
          <a:xfrm>
            <a:off x="3029084" y="1887318"/>
            <a:ext cx="8324716" cy="492443"/>
          </a:xfrm>
          <a:prstGeom prst="rect">
            <a:avLst/>
          </a:prstGeom>
          <a:noFill/>
        </p:spPr>
        <p:txBody>
          <a:bodyPr wrap="none" rtlCol="0">
            <a:spAutoFit/>
          </a:bodyPr>
          <a:lstStyle/>
          <a:p>
            <a:pPr algn="r" rtl="1"/>
            <a:r>
              <a:rPr lang="fa-IR" sz="2600" dirty="0">
                <a:ln w="0">
                  <a:noFill/>
                </a:ln>
                <a:solidFill>
                  <a:schemeClr val="accent1">
                    <a:lumMod val="50000"/>
                  </a:schemeClr>
                </a:solidFill>
                <a:cs typeface="B Titr" panose="00000700000000000000" pitchFamily="2" charset="-78"/>
              </a:rPr>
              <a:t>میزان درآمد مستقیم از فروش خودروهای تولیدی تولید کننده خودرو:</a:t>
            </a:r>
            <a:endParaRPr lang="en-US" sz="2600" dirty="0">
              <a:ln w="0">
                <a:noFill/>
              </a:ln>
              <a:solidFill>
                <a:schemeClr val="accent1">
                  <a:lumMod val="50000"/>
                </a:schemeClr>
              </a:solidFill>
              <a:cs typeface="B Titr" panose="00000700000000000000" pitchFamily="2" charset="-78"/>
            </a:endParaRPr>
          </a:p>
        </p:txBody>
      </p:sp>
      <p:sp>
        <p:nvSpPr>
          <p:cNvPr id="20" name="TextBox 19">
            <a:extLst>
              <a:ext uri="{FF2B5EF4-FFF2-40B4-BE49-F238E27FC236}">
                <a16:creationId xmlns:a16="http://schemas.microsoft.com/office/drawing/2014/main" id="{13FF6927-BBBA-410C-8977-9EC26E6C87DD}"/>
              </a:ext>
            </a:extLst>
          </p:cNvPr>
          <p:cNvSpPr txBox="1"/>
          <p:nvPr/>
        </p:nvSpPr>
        <p:spPr>
          <a:xfrm>
            <a:off x="2296512" y="2586820"/>
            <a:ext cx="9057288" cy="1980799"/>
          </a:xfrm>
          <a:prstGeom prst="rect">
            <a:avLst/>
          </a:prstGeom>
          <a:noFill/>
        </p:spPr>
        <p:txBody>
          <a:bodyPr wrap="none" rtlCol="0">
            <a:spAutoFit/>
          </a:bodyPr>
          <a:lstStyle/>
          <a:p>
            <a:pPr marL="342900" marR="0" lvl="0" indent="-342900" algn="r" rtl="1">
              <a:lnSpc>
                <a:spcPct val="107000"/>
              </a:lnSpc>
              <a:spcBef>
                <a:spcPts val="0"/>
              </a:spcBef>
              <a:spcAft>
                <a:spcPts val="800"/>
              </a:spcAft>
              <a:buFont typeface="Arial" panose="020B0604020202020204" pitchFamily="34" charset="0"/>
              <a:buChar char="•"/>
            </a:pPr>
            <a:r>
              <a:rPr lang="fa-IR" sz="2400" dirty="0">
                <a:effectLst/>
                <a:latin typeface="Calibri" panose="020F0502020204030204" pitchFamily="34" charset="0"/>
                <a:ea typeface="Calibri" panose="020F0502020204030204" pitchFamily="34" charset="0"/>
                <a:cs typeface="B Nazanin" panose="00000400000000000000" pitchFamily="2" charset="-78"/>
              </a:rPr>
              <a:t>بازیکن اول ورود خودروهای خارجی و بازیکن دوم افزایش کیفیت تولید : </a:t>
            </a:r>
            <a:r>
              <a:rPr lang="en-US" sz="2400" dirty="0">
                <a:effectLst/>
                <a:latin typeface="Calibri" panose="020F0502020204030204" pitchFamily="34" charset="0"/>
                <a:ea typeface="Calibri" panose="020F0502020204030204" pitchFamily="34" charset="0"/>
                <a:cs typeface="B Nazanin" panose="00000400000000000000" pitchFamily="2" charset="-78"/>
              </a:rPr>
              <a:t>D</a:t>
            </a:r>
            <a:r>
              <a:rPr lang="en-US" sz="2400" baseline="-25000" dirty="0">
                <a:effectLst/>
                <a:latin typeface="Calibri" panose="020F0502020204030204" pitchFamily="34" charset="0"/>
                <a:ea typeface="Calibri" panose="020F0502020204030204" pitchFamily="34" charset="0"/>
                <a:cs typeface="B Nazanin" panose="00000400000000000000" pitchFamily="2" charset="-78"/>
              </a:rPr>
              <a:t>11</a:t>
            </a:r>
            <a:endParaRPr lang="en-US" sz="2400" dirty="0">
              <a:effectLst/>
              <a:latin typeface="Calibri" panose="020F0502020204030204" pitchFamily="34" charset="0"/>
              <a:ea typeface="Calibri" panose="020F0502020204030204" pitchFamily="34" charset="0"/>
              <a:cs typeface="B Nazanin" panose="00000400000000000000" pitchFamily="2" charset="-78"/>
            </a:endParaRPr>
          </a:p>
          <a:p>
            <a:pPr marL="342900" marR="0" lvl="0" indent="-342900" algn="r" rtl="1">
              <a:lnSpc>
                <a:spcPct val="107000"/>
              </a:lnSpc>
              <a:spcBef>
                <a:spcPts val="0"/>
              </a:spcBef>
              <a:spcAft>
                <a:spcPts val="800"/>
              </a:spcAft>
              <a:buFont typeface="Arial" panose="020B0604020202020204" pitchFamily="34" charset="0"/>
              <a:buChar char="•"/>
            </a:pPr>
            <a:r>
              <a:rPr lang="fa-IR" sz="2400" dirty="0">
                <a:effectLst/>
                <a:latin typeface="Calibri" panose="020F0502020204030204" pitchFamily="34" charset="0"/>
                <a:ea typeface="Calibri" panose="020F0502020204030204" pitchFamily="34" charset="0"/>
                <a:cs typeface="B Nazanin" panose="00000400000000000000" pitchFamily="2" charset="-78"/>
              </a:rPr>
              <a:t>بازیکن اول ورود خودروهای خارجی و بازیکن دوم تغییر ندادن کیفیت تولید : </a:t>
            </a:r>
            <a:r>
              <a:rPr lang="en-US" sz="2400" dirty="0">
                <a:effectLst/>
                <a:latin typeface="Calibri" panose="020F0502020204030204" pitchFamily="34" charset="0"/>
                <a:ea typeface="Calibri" panose="020F0502020204030204" pitchFamily="34" charset="0"/>
                <a:cs typeface="B Nazanin" panose="00000400000000000000" pitchFamily="2" charset="-78"/>
              </a:rPr>
              <a:t>D</a:t>
            </a:r>
            <a:r>
              <a:rPr lang="en-US" sz="2400" baseline="-25000" dirty="0">
                <a:effectLst/>
                <a:latin typeface="Calibri" panose="020F0502020204030204" pitchFamily="34" charset="0"/>
                <a:ea typeface="Calibri" panose="020F0502020204030204" pitchFamily="34" charset="0"/>
                <a:cs typeface="B Nazanin" panose="00000400000000000000" pitchFamily="2" charset="-78"/>
              </a:rPr>
              <a:t>12</a:t>
            </a:r>
            <a:endParaRPr lang="en-US" sz="2400" dirty="0">
              <a:effectLst/>
              <a:latin typeface="Calibri" panose="020F0502020204030204" pitchFamily="34" charset="0"/>
              <a:ea typeface="Calibri" panose="020F0502020204030204" pitchFamily="34" charset="0"/>
              <a:cs typeface="B Nazanin" panose="00000400000000000000" pitchFamily="2" charset="-78"/>
            </a:endParaRPr>
          </a:p>
          <a:p>
            <a:pPr marL="342900" marR="0" lvl="0" indent="-342900" algn="r" rtl="1">
              <a:lnSpc>
                <a:spcPct val="107000"/>
              </a:lnSpc>
              <a:spcBef>
                <a:spcPts val="0"/>
              </a:spcBef>
              <a:spcAft>
                <a:spcPts val="800"/>
              </a:spcAft>
              <a:buFont typeface="Arial" panose="020B0604020202020204" pitchFamily="34" charset="0"/>
              <a:buChar char="•"/>
            </a:pPr>
            <a:r>
              <a:rPr lang="fa-IR" sz="2400" dirty="0">
                <a:effectLst/>
                <a:latin typeface="Calibri" panose="020F0502020204030204" pitchFamily="34" charset="0"/>
                <a:ea typeface="Calibri" panose="020F0502020204030204" pitchFamily="34" charset="0"/>
                <a:cs typeface="B Nazanin" panose="00000400000000000000" pitchFamily="2" charset="-78"/>
              </a:rPr>
              <a:t>بازیکن اول ممنوعیت ورود خودروهای خارجی و بازیکن دوم افزایش کیفیت تولید : </a:t>
            </a:r>
            <a:r>
              <a:rPr lang="en-US" sz="2400" dirty="0">
                <a:effectLst/>
                <a:latin typeface="Calibri" panose="020F0502020204030204" pitchFamily="34" charset="0"/>
                <a:ea typeface="Calibri" panose="020F0502020204030204" pitchFamily="34" charset="0"/>
                <a:cs typeface="B Nazanin" panose="00000400000000000000" pitchFamily="2" charset="-78"/>
              </a:rPr>
              <a:t>D</a:t>
            </a:r>
            <a:r>
              <a:rPr lang="en-US" sz="2400" baseline="-25000" dirty="0">
                <a:effectLst/>
                <a:latin typeface="Calibri" panose="020F0502020204030204" pitchFamily="34" charset="0"/>
                <a:ea typeface="Calibri" panose="020F0502020204030204" pitchFamily="34" charset="0"/>
                <a:cs typeface="B Nazanin" panose="00000400000000000000" pitchFamily="2" charset="-78"/>
              </a:rPr>
              <a:t>21</a:t>
            </a:r>
            <a:endParaRPr lang="en-US" sz="2400" dirty="0">
              <a:effectLst/>
              <a:latin typeface="Calibri" panose="020F0502020204030204" pitchFamily="34" charset="0"/>
              <a:ea typeface="Calibri" panose="020F0502020204030204" pitchFamily="34" charset="0"/>
              <a:cs typeface="B Nazanin" panose="00000400000000000000" pitchFamily="2" charset="-78"/>
            </a:endParaRPr>
          </a:p>
          <a:p>
            <a:pPr marL="342900" marR="0" lvl="0" indent="-342900" algn="r" rtl="1">
              <a:lnSpc>
                <a:spcPct val="107000"/>
              </a:lnSpc>
              <a:spcBef>
                <a:spcPts val="0"/>
              </a:spcBef>
              <a:spcAft>
                <a:spcPts val="800"/>
              </a:spcAft>
              <a:buFont typeface="Arial" panose="020B0604020202020204" pitchFamily="34" charset="0"/>
              <a:buChar char="•"/>
            </a:pPr>
            <a:r>
              <a:rPr lang="fa-IR" sz="2400" dirty="0">
                <a:effectLst/>
                <a:latin typeface="Calibri" panose="020F0502020204030204" pitchFamily="34" charset="0"/>
                <a:ea typeface="Calibri" panose="020F0502020204030204" pitchFamily="34" charset="0"/>
                <a:cs typeface="B Nazanin" panose="00000400000000000000" pitchFamily="2" charset="-78"/>
              </a:rPr>
              <a:t>بازیکن اول ممنوعیت ورود خودروهای خارجی و بازیکن دوم تغییر ندادن کیفیت تولید : </a:t>
            </a:r>
            <a:r>
              <a:rPr lang="en-US" sz="2400" dirty="0">
                <a:effectLst/>
                <a:latin typeface="Calibri" panose="020F0502020204030204" pitchFamily="34" charset="0"/>
                <a:ea typeface="Calibri" panose="020F0502020204030204" pitchFamily="34" charset="0"/>
                <a:cs typeface="B Nazanin" panose="00000400000000000000" pitchFamily="2" charset="-78"/>
              </a:rPr>
              <a:t>D</a:t>
            </a:r>
            <a:r>
              <a:rPr lang="en-US" sz="2400" baseline="-25000" dirty="0">
                <a:effectLst/>
                <a:latin typeface="Calibri" panose="020F0502020204030204" pitchFamily="34" charset="0"/>
                <a:ea typeface="Calibri" panose="020F0502020204030204" pitchFamily="34" charset="0"/>
                <a:cs typeface="B Nazanin" panose="00000400000000000000" pitchFamily="2" charset="-78"/>
              </a:rPr>
              <a:t>22</a:t>
            </a:r>
            <a:endParaRPr lang="en-US" sz="2400" dirty="0">
              <a:effectLst/>
              <a:latin typeface="Calibri" panose="020F0502020204030204" pitchFamily="34" charset="0"/>
              <a:ea typeface="Calibri" panose="020F0502020204030204" pitchFamily="34" charset="0"/>
              <a:cs typeface="B Nazanin" panose="00000400000000000000" pitchFamily="2" charset="-78"/>
            </a:endParaRPr>
          </a:p>
        </p:txBody>
      </p:sp>
      <p:sp>
        <p:nvSpPr>
          <p:cNvPr id="8" name="TextBox 7">
            <a:extLst>
              <a:ext uri="{FF2B5EF4-FFF2-40B4-BE49-F238E27FC236}">
                <a16:creationId xmlns:a16="http://schemas.microsoft.com/office/drawing/2014/main" id="{064EAE4C-6516-433D-AD1D-909DF787DCB8}"/>
              </a:ext>
            </a:extLst>
          </p:cNvPr>
          <p:cNvSpPr txBox="1"/>
          <p:nvPr/>
        </p:nvSpPr>
        <p:spPr>
          <a:xfrm>
            <a:off x="471151" y="4715950"/>
            <a:ext cx="11492249" cy="515526"/>
          </a:xfrm>
          <a:prstGeom prst="rect">
            <a:avLst/>
          </a:prstGeom>
          <a:noFill/>
        </p:spPr>
        <p:txBody>
          <a:bodyPr wrap="none" rtlCol="0">
            <a:spAutoFit/>
          </a:bodyPr>
          <a:lstStyle/>
          <a:p>
            <a:pPr algn="r" rtl="1">
              <a:lnSpc>
                <a:spcPct val="150000"/>
              </a:lnSpc>
            </a:pPr>
            <a:r>
              <a:rPr lang="fa-IR" sz="2000" dirty="0">
                <a:ln w="0">
                  <a:noFill/>
                </a:ln>
                <a:solidFill>
                  <a:schemeClr val="tx1">
                    <a:lumMod val="95000"/>
                    <a:lumOff val="5000"/>
                  </a:schemeClr>
                </a:solidFill>
                <a:cs typeface="B Titr" panose="00000700000000000000" pitchFamily="2" charset="-78"/>
              </a:rPr>
              <a:t>در حالتی که بازیکن اول استراتژی ممنوعیت ورود خودروهای خارجی را انتخاب کند، عملاً بازار بدون رقیب و انحصاری می شود.</a:t>
            </a:r>
            <a:endParaRPr lang="en-US" sz="2000" dirty="0">
              <a:ln w="0">
                <a:noFill/>
              </a:ln>
              <a:solidFill>
                <a:schemeClr val="tx1">
                  <a:lumMod val="95000"/>
                  <a:lumOff val="5000"/>
                </a:schemeClr>
              </a:solidFill>
              <a:cs typeface="B Titr" panose="00000700000000000000" pitchFamily="2" charset="-78"/>
            </a:endParaRPr>
          </a:p>
        </p:txBody>
      </p:sp>
      <p:sp>
        <p:nvSpPr>
          <p:cNvPr id="9" name="TextBox 8">
            <a:extLst>
              <a:ext uri="{FF2B5EF4-FFF2-40B4-BE49-F238E27FC236}">
                <a16:creationId xmlns:a16="http://schemas.microsoft.com/office/drawing/2014/main" id="{B196591F-8296-41E0-A2B4-80811D315507}"/>
              </a:ext>
            </a:extLst>
          </p:cNvPr>
          <p:cNvSpPr txBox="1"/>
          <p:nvPr/>
        </p:nvSpPr>
        <p:spPr>
          <a:xfrm>
            <a:off x="9570940" y="5485024"/>
            <a:ext cx="1782860" cy="600164"/>
          </a:xfrm>
          <a:prstGeom prst="rect">
            <a:avLst/>
          </a:prstGeom>
          <a:noFill/>
        </p:spPr>
        <p:txBody>
          <a:bodyPr wrap="none" rtlCol="0">
            <a:spAutoFit/>
          </a:bodyPr>
          <a:lstStyle/>
          <a:p>
            <a:pPr algn="r" rtl="1">
              <a:lnSpc>
                <a:spcPct val="150000"/>
              </a:lnSpc>
            </a:pPr>
            <a:r>
              <a:rPr lang="fa-IR" sz="2400" dirty="0">
                <a:ln w="0">
                  <a:noFill/>
                </a:ln>
                <a:solidFill>
                  <a:schemeClr val="accent1">
                    <a:lumMod val="50000"/>
                  </a:schemeClr>
                </a:solidFill>
                <a:cs typeface="B Titr" panose="00000700000000000000" pitchFamily="2" charset="-78"/>
              </a:rPr>
              <a:t>حالت تجربی : </a:t>
            </a:r>
            <a:endParaRPr lang="en-US" sz="2400" dirty="0">
              <a:ln w="0">
                <a:noFill/>
              </a:ln>
              <a:solidFill>
                <a:schemeClr val="tx1">
                  <a:lumMod val="95000"/>
                  <a:lumOff val="5000"/>
                </a:schemeClr>
              </a:solidFill>
              <a:cs typeface="B Titr" panose="00000700000000000000" pitchFamily="2" charset="-78"/>
            </a:endParaRPr>
          </a:p>
        </p:txBody>
      </p:sp>
      <p:sp>
        <p:nvSpPr>
          <p:cNvPr id="10" name="TextBox 9">
            <a:extLst>
              <a:ext uri="{FF2B5EF4-FFF2-40B4-BE49-F238E27FC236}">
                <a16:creationId xmlns:a16="http://schemas.microsoft.com/office/drawing/2014/main" id="{32152615-9A91-43F8-98B5-A0A2BA3EE1B9}"/>
              </a:ext>
            </a:extLst>
          </p:cNvPr>
          <p:cNvSpPr txBox="1"/>
          <p:nvPr/>
        </p:nvSpPr>
        <p:spPr>
          <a:xfrm>
            <a:off x="6695788" y="5565302"/>
            <a:ext cx="2900025" cy="519886"/>
          </a:xfrm>
          <a:prstGeom prst="rect">
            <a:avLst/>
          </a:prstGeom>
          <a:noFill/>
        </p:spPr>
        <p:txBody>
          <a:bodyPr wrap="none" rtlCol="0">
            <a:spAutoFit/>
          </a:bodyPr>
          <a:lstStyle/>
          <a:p>
            <a:pPr marL="0" marR="0" algn="l" rtl="1">
              <a:lnSpc>
                <a:spcPct val="107000"/>
              </a:lnSpc>
              <a:spcBef>
                <a:spcPts val="0"/>
              </a:spcBef>
              <a:spcAft>
                <a:spcPts val="800"/>
              </a:spcAft>
            </a:pPr>
            <a:r>
              <a:rPr lang="en-US" sz="2800" dirty="0">
                <a:ln w="0"/>
                <a:solidFill>
                  <a:schemeClr val="accent1"/>
                </a:solidFill>
                <a:effectLst>
                  <a:outerShdw blurRad="38100" dist="25400" dir="5400000" algn="ctr" rotWithShape="0">
                    <a:srgbClr val="6E747A">
                      <a:alpha val="43000"/>
                    </a:srgbClr>
                  </a:outerShdw>
                </a:effectLst>
                <a:latin typeface="Arial" panose="020B0604020202020204" pitchFamily="34" charset="0"/>
                <a:ea typeface="Calibri" panose="020F0502020204030204" pitchFamily="34" charset="0"/>
                <a:cs typeface="Arial" panose="020B0604020202020204" pitchFamily="34" charset="0"/>
              </a:rPr>
              <a:t>D</a:t>
            </a:r>
            <a:r>
              <a:rPr lang="en-US" sz="2800" baseline="-25000" dirty="0">
                <a:ln w="0"/>
                <a:solidFill>
                  <a:schemeClr val="accent1"/>
                </a:solidFill>
                <a:effectLst>
                  <a:outerShdw blurRad="38100" dist="25400" dir="5400000" algn="ctr" rotWithShape="0">
                    <a:srgbClr val="6E747A">
                      <a:alpha val="43000"/>
                    </a:srgbClr>
                  </a:outerShdw>
                </a:effectLst>
                <a:latin typeface="Arial" panose="020B0604020202020204" pitchFamily="34" charset="0"/>
                <a:ea typeface="Calibri" panose="020F0502020204030204" pitchFamily="34" charset="0"/>
                <a:cs typeface="Arial" panose="020B0604020202020204" pitchFamily="34" charset="0"/>
              </a:rPr>
              <a:t>21</a:t>
            </a:r>
            <a:r>
              <a:rPr lang="en-US" sz="2800" dirty="0">
                <a:ln w="0"/>
                <a:solidFill>
                  <a:schemeClr val="accent1"/>
                </a:solidFill>
                <a:effectLst>
                  <a:outerShdw blurRad="38100" dist="25400" dir="5400000" algn="ctr" rotWithShape="0">
                    <a:srgbClr val="6E747A">
                      <a:alpha val="43000"/>
                    </a:srgbClr>
                  </a:outerShdw>
                </a:effectLst>
                <a:latin typeface="Arial" panose="020B0604020202020204" pitchFamily="34" charset="0"/>
                <a:ea typeface="Calibri" panose="020F0502020204030204" pitchFamily="34" charset="0"/>
                <a:cs typeface="Arial" panose="020B0604020202020204" pitchFamily="34" charset="0"/>
              </a:rPr>
              <a:t>&gt;D</a:t>
            </a:r>
            <a:r>
              <a:rPr lang="en-US" sz="2800" baseline="-25000" dirty="0">
                <a:ln w="0"/>
                <a:solidFill>
                  <a:schemeClr val="accent1"/>
                </a:solidFill>
                <a:effectLst>
                  <a:outerShdw blurRad="38100" dist="25400" dir="5400000" algn="ctr" rotWithShape="0">
                    <a:srgbClr val="6E747A">
                      <a:alpha val="43000"/>
                    </a:srgbClr>
                  </a:outerShdw>
                </a:effectLst>
                <a:latin typeface="Arial" panose="020B0604020202020204" pitchFamily="34" charset="0"/>
                <a:ea typeface="Calibri" panose="020F0502020204030204" pitchFamily="34" charset="0"/>
                <a:cs typeface="Arial" panose="020B0604020202020204" pitchFamily="34" charset="0"/>
              </a:rPr>
              <a:t>22</a:t>
            </a:r>
            <a:r>
              <a:rPr lang="en-US" sz="2800" dirty="0">
                <a:ln w="0"/>
                <a:solidFill>
                  <a:schemeClr val="accent1"/>
                </a:solidFill>
                <a:effectLst>
                  <a:outerShdw blurRad="38100" dist="25400" dir="5400000" algn="ctr" rotWithShape="0">
                    <a:srgbClr val="6E747A">
                      <a:alpha val="43000"/>
                    </a:srgbClr>
                  </a:outerShdw>
                </a:effectLst>
                <a:latin typeface="Arial" panose="020B0604020202020204" pitchFamily="34" charset="0"/>
                <a:ea typeface="Calibri" panose="020F0502020204030204" pitchFamily="34" charset="0"/>
                <a:cs typeface="Arial" panose="020B0604020202020204" pitchFamily="34" charset="0"/>
              </a:rPr>
              <a:t>&gt;D</a:t>
            </a:r>
            <a:r>
              <a:rPr lang="en-US" sz="2800" baseline="-25000" dirty="0">
                <a:ln w="0"/>
                <a:solidFill>
                  <a:schemeClr val="accent1"/>
                </a:solidFill>
                <a:effectLst>
                  <a:outerShdw blurRad="38100" dist="25400" dir="5400000" algn="ctr" rotWithShape="0">
                    <a:srgbClr val="6E747A">
                      <a:alpha val="43000"/>
                    </a:srgbClr>
                  </a:outerShdw>
                </a:effectLst>
                <a:latin typeface="Arial" panose="020B0604020202020204" pitchFamily="34" charset="0"/>
                <a:ea typeface="Calibri" panose="020F0502020204030204" pitchFamily="34" charset="0"/>
                <a:cs typeface="Arial" panose="020B0604020202020204" pitchFamily="34" charset="0"/>
              </a:rPr>
              <a:t>11</a:t>
            </a:r>
            <a:r>
              <a:rPr lang="en-US" sz="2800" dirty="0">
                <a:ln w="0"/>
                <a:solidFill>
                  <a:schemeClr val="accent1"/>
                </a:solidFill>
                <a:effectLst>
                  <a:outerShdw blurRad="38100" dist="25400" dir="5400000" algn="ctr" rotWithShape="0">
                    <a:srgbClr val="6E747A">
                      <a:alpha val="43000"/>
                    </a:srgbClr>
                  </a:outerShdw>
                </a:effectLst>
                <a:latin typeface="Arial" panose="020B0604020202020204" pitchFamily="34" charset="0"/>
                <a:ea typeface="Calibri" panose="020F0502020204030204" pitchFamily="34" charset="0"/>
                <a:cs typeface="Arial" panose="020B0604020202020204" pitchFamily="34" charset="0"/>
              </a:rPr>
              <a:t>&gt;D</a:t>
            </a:r>
            <a:r>
              <a:rPr lang="en-US" sz="2800" baseline="-25000" dirty="0">
                <a:ln w="0"/>
                <a:solidFill>
                  <a:schemeClr val="accent1"/>
                </a:solidFill>
                <a:effectLst>
                  <a:outerShdw blurRad="38100" dist="25400" dir="5400000" algn="ctr" rotWithShape="0">
                    <a:srgbClr val="6E747A">
                      <a:alpha val="43000"/>
                    </a:srgbClr>
                  </a:outerShdw>
                </a:effectLst>
                <a:latin typeface="Arial" panose="020B0604020202020204" pitchFamily="34" charset="0"/>
                <a:ea typeface="Calibri" panose="020F0502020204030204" pitchFamily="34" charset="0"/>
                <a:cs typeface="Arial" panose="020B0604020202020204" pitchFamily="34" charset="0"/>
              </a:rPr>
              <a:t>12</a:t>
            </a:r>
            <a:endParaRPr lang="en-US" sz="2800" dirty="0">
              <a:ln w="0"/>
              <a:solidFill>
                <a:schemeClr val="accent1"/>
              </a:solidFill>
              <a:effectLst>
                <a:outerShdw blurRad="38100" dist="25400" dir="5400000" algn="ctr" rotWithShape="0">
                  <a:srgbClr val="6E747A">
                    <a:alpha val="43000"/>
                  </a:srgbClr>
                </a:outerShdw>
              </a:effectLst>
              <a:latin typeface="Arial" panose="020B0604020202020204" pitchFamily="34" charset="0"/>
              <a:ea typeface="Calibri" panose="020F050202020403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08DE4759-DF71-4215-8135-8F34F0F8716A}"/>
              </a:ext>
            </a:extLst>
          </p:cNvPr>
          <p:cNvSpPr txBox="1"/>
          <p:nvPr/>
        </p:nvSpPr>
        <p:spPr>
          <a:xfrm>
            <a:off x="3107075" y="5550563"/>
            <a:ext cx="3215817" cy="519886"/>
          </a:xfrm>
          <a:prstGeom prst="rect">
            <a:avLst/>
          </a:prstGeom>
          <a:noFill/>
        </p:spPr>
        <p:txBody>
          <a:bodyPr wrap="none" rtlCol="0">
            <a:spAutoFit/>
          </a:bodyPr>
          <a:lstStyle/>
          <a:p>
            <a:pPr marL="0" marR="0" algn="l" rtl="1">
              <a:lnSpc>
                <a:spcPct val="107000"/>
              </a:lnSpc>
              <a:spcBef>
                <a:spcPts val="0"/>
              </a:spcBef>
              <a:spcAft>
                <a:spcPts val="800"/>
              </a:spcAft>
            </a:pPr>
            <a:r>
              <a:rPr lang="en-US" sz="2800" dirty="0">
                <a:ln w="0"/>
                <a:solidFill>
                  <a:schemeClr val="accent1"/>
                </a:solidFill>
                <a:effectLst>
                  <a:outerShdw blurRad="38100" dist="25400" dir="5400000" algn="ctr" rotWithShape="0">
                    <a:srgbClr val="6E747A">
                      <a:alpha val="43000"/>
                    </a:srgbClr>
                  </a:outerShdw>
                </a:effectLst>
                <a:latin typeface="Arial" panose="020B0604020202020204" pitchFamily="34" charset="0"/>
                <a:ea typeface="Calibri" panose="020F0502020204030204" pitchFamily="34" charset="0"/>
                <a:cs typeface="Arial" panose="020B0604020202020204" pitchFamily="34" charset="0"/>
              </a:rPr>
              <a:t>D</a:t>
            </a:r>
            <a:r>
              <a:rPr lang="en-US" sz="2800" baseline="-25000" dirty="0">
                <a:ln w="0"/>
                <a:solidFill>
                  <a:schemeClr val="accent1"/>
                </a:solidFill>
                <a:effectLst>
                  <a:outerShdw blurRad="38100" dist="25400" dir="5400000" algn="ctr" rotWithShape="0">
                    <a:srgbClr val="6E747A">
                      <a:alpha val="43000"/>
                    </a:srgbClr>
                  </a:outerShdw>
                </a:effectLst>
                <a:latin typeface="Arial" panose="020B0604020202020204" pitchFamily="34" charset="0"/>
                <a:ea typeface="Calibri" panose="020F0502020204030204" pitchFamily="34" charset="0"/>
                <a:cs typeface="Arial" panose="020B0604020202020204" pitchFamily="34" charset="0"/>
              </a:rPr>
              <a:t>11 </a:t>
            </a:r>
            <a:r>
              <a:rPr lang="en-US" sz="2800" dirty="0">
                <a:ln w="0"/>
                <a:solidFill>
                  <a:schemeClr val="accent1"/>
                </a:solidFill>
                <a:effectLst>
                  <a:outerShdw blurRad="38100" dist="25400" dir="5400000" algn="ctr" rotWithShape="0">
                    <a:srgbClr val="6E747A">
                      <a:alpha val="43000"/>
                    </a:srgbClr>
                  </a:outerShdw>
                </a:effectLst>
                <a:latin typeface="Arial" panose="020B0604020202020204" pitchFamily="34" charset="0"/>
                <a:ea typeface="Calibri" panose="020F0502020204030204" pitchFamily="34" charset="0"/>
                <a:cs typeface="Arial" panose="020B0604020202020204" pitchFamily="34" charset="0"/>
              </a:rPr>
              <a:t>- D</a:t>
            </a:r>
            <a:r>
              <a:rPr lang="en-US" sz="2800" baseline="-25000" dirty="0">
                <a:ln w="0"/>
                <a:solidFill>
                  <a:schemeClr val="accent1"/>
                </a:solidFill>
                <a:effectLst>
                  <a:outerShdw blurRad="38100" dist="25400" dir="5400000" algn="ctr" rotWithShape="0">
                    <a:srgbClr val="6E747A">
                      <a:alpha val="43000"/>
                    </a:srgbClr>
                  </a:outerShdw>
                </a:effectLst>
                <a:latin typeface="Arial" panose="020B0604020202020204" pitchFamily="34" charset="0"/>
                <a:ea typeface="Calibri" panose="020F0502020204030204" pitchFamily="34" charset="0"/>
                <a:cs typeface="Arial" panose="020B0604020202020204" pitchFamily="34" charset="0"/>
              </a:rPr>
              <a:t>12 </a:t>
            </a:r>
            <a:r>
              <a:rPr lang="en-US" sz="2800" dirty="0">
                <a:ln w="0"/>
                <a:solidFill>
                  <a:schemeClr val="accent1"/>
                </a:solidFill>
                <a:effectLst>
                  <a:outerShdw blurRad="38100" dist="25400" dir="5400000" algn="ctr" rotWithShape="0">
                    <a:srgbClr val="6E747A">
                      <a:alpha val="43000"/>
                    </a:srgbClr>
                  </a:outerShdw>
                </a:effectLst>
                <a:latin typeface="Arial" panose="020B0604020202020204" pitchFamily="34" charset="0"/>
                <a:ea typeface="Calibri" panose="020F0502020204030204" pitchFamily="34" charset="0"/>
                <a:cs typeface="Arial" panose="020B0604020202020204" pitchFamily="34" charset="0"/>
              </a:rPr>
              <a:t>&gt; D</a:t>
            </a:r>
            <a:r>
              <a:rPr lang="en-US" sz="2800" baseline="-25000" dirty="0">
                <a:ln w="0"/>
                <a:solidFill>
                  <a:schemeClr val="accent1"/>
                </a:solidFill>
                <a:effectLst>
                  <a:outerShdw blurRad="38100" dist="25400" dir="5400000" algn="ctr" rotWithShape="0">
                    <a:srgbClr val="6E747A">
                      <a:alpha val="43000"/>
                    </a:srgbClr>
                  </a:outerShdw>
                </a:effectLst>
                <a:latin typeface="Arial" panose="020B0604020202020204" pitchFamily="34" charset="0"/>
                <a:ea typeface="Calibri" panose="020F0502020204030204" pitchFamily="34" charset="0"/>
                <a:cs typeface="Arial" panose="020B0604020202020204" pitchFamily="34" charset="0"/>
              </a:rPr>
              <a:t>21 </a:t>
            </a:r>
            <a:r>
              <a:rPr lang="en-US" sz="2800" dirty="0">
                <a:ln w="0"/>
                <a:solidFill>
                  <a:schemeClr val="accent1"/>
                </a:solidFill>
                <a:effectLst>
                  <a:outerShdw blurRad="38100" dist="25400" dir="5400000" algn="ctr" rotWithShape="0">
                    <a:srgbClr val="6E747A">
                      <a:alpha val="43000"/>
                    </a:srgbClr>
                  </a:outerShdw>
                </a:effectLst>
                <a:latin typeface="Arial" panose="020B0604020202020204" pitchFamily="34" charset="0"/>
                <a:ea typeface="Calibri" panose="020F0502020204030204" pitchFamily="34" charset="0"/>
                <a:cs typeface="Arial" panose="020B0604020202020204" pitchFamily="34" charset="0"/>
              </a:rPr>
              <a:t>- D</a:t>
            </a:r>
            <a:r>
              <a:rPr lang="en-US" sz="2800" baseline="-25000" dirty="0">
                <a:ln w="0"/>
                <a:solidFill>
                  <a:schemeClr val="accent1"/>
                </a:solidFill>
                <a:effectLst>
                  <a:outerShdw blurRad="38100" dist="25400" dir="5400000" algn="ctr" rotWithShape="0">
                    <a:srgbClr val="6E747A">
                      <a:alpha val="43000"/>
                    </a:srgbClr>
                  </a:outerShdw>
                </a:effectLst>
                <a:latin typeface="Arial" panose="020B0604020202020204" pitchFamily="34" charset="0"/>
                <a:ea typeface="Calibri" panose="020F0502020204030204" pitchFamily="34" charset="0"/>
                <a:cs typeface="Arial" panose="020B0604020202020204" pitchFamily="34" charset="0"/>
              </a:rPr>
              <a:t>22</a:t>
            </a:r>
            <a:endParaRPr lang="en-US" sz="2800" dirty="0">
              <a:ln w="0"/>
              <a:solidFill>
                <a:schemeClr val="accent1"/>
              </a:solidFill>
              <a:effectLst>
                <a:outerShdw blurRad="38100" dist="25400" dir="5400000" algn="ctr" rotWithShape="0">
                  <a:srgbClr val="6E747A">
                    <a:alpha val="43000"/>
                  </a:srgbClr>
                </a:outerShdw>
              </a:effectLst>
              <a:latin typeface="Arial" panose="020B060402020202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2750087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011845C-84EF-4192-B048-601ECF698448}"/>
              </a:ext>
            </a:extLst>
          </p:cNvPr>
          <p:cNvSpPr>
            <a:spLocks noGrp="1"/>
          </p:cNvSpPr>
          <p:nvPr>
            <p:ph type="sldNum" sz="quarter" idx="12"/>
          </p:nvPr>
        </p:nvSpPr>
        <p:spPr/>
        <p:txBody>
          <a:bodyPr/>
          <a:lstStyle/>
          <a:p>
            <a:fld id="{BF860B6F-2FE3-4DE6-9496-980E987E7466}" type="slidenum">
              <a:rPr lang="en-US" smtClean="0"/>
              <a:pPr/>
              <a:t>15</a:t>
            </a:fld>
            <a:endParaRPr lang="en-US" dirty="0"/>
          </a:p>
        </p:txBody>
      </p:sp>
      <p:sp>
        <p:nvSpPr>
          <p:cNvPr id="17" name="TextBox 16">
            <a:extLst>
              <a:ext uri="{FF2B5EF4-FFF2-40B4-BE49-F238E27FC236}">
                <a16:creationId xmlns:a16="http://schemas.microsoft.com/office/drawing/2014/main" id="{99E5584A-E407-492D-86EE-A031960E5726}"/>
              </a:ext>
            </a:extLst>
          </p:cNvPr>
          <p:cNvSpPr txBox="1"/>
          <p:nvPr/>
        </p:nvSpPr>
        <p:spPr>
          <a:xfrm>
            <a:off x="5199551" y="1887318"/>
            <a:ext cx="6154249" cy="625492"/>
          </a:xfrm>
          <a:prstGeom prst="rect">
            <a:avLst/>
          </a:prstGeom>
          <a:noFill/>
        </p:spPr>
        <p:txBody>
          <a:bodyPr wrap="none" rtlCol="0">
            <a:spAutoFit/>
          </a:bodyPr>
          <a:lstStyle/>
          <a:p>
            <a:pPr algn="r" rtl="1">
              <a:lnSpc>
                <a:spcPct val="150000"/>
              </a:lnSpc>
            </a:pPr>
            <a:r>
              <a:rPr lang="en-US" sz="2600" dirty="0">
                <a:ln w="0">
                  <a:noFill/>
                </a:ln>
                <a:solidFill>
                  <a:schemeClr val="accent1">
                    <a:lumMod val="50000"/>
                  </a:schemeClr>
                </a:solidFill>
                <a:cs typeface="B Titr" panose="00000700000000000000" pitchFamily="2" charset="-78"/>
              </a:rPr>
              <a:t> :B</a:t>
            </a:r>
            <a:r>
              <a:rPr lang="fa-IR" sz="2600" dirty="0">
                <a:ln w="0">
                  <a:noFill/>
                </a:ln>
                <a:solidFill>
                  <a:schemeClr val="accent1">
                    <a:lumMod val="50000"/>
                  </a:schemeClr>
                </a:solidFill>
                <a:cs typeface="B Titr" panose="00000700000000000000" pitchFamily="2" charset="-78"/>
              </a:rPr>
              <a:t>میزان </a:t>
            </a:r>
            <a:r>
              <a:rPr lang="fa-IR" sz="2400" dirty="0">
                <a:ln w="0">
                  <a:noFill/>
                </a:ln>
                <a:solidFill>
                  <a:schemeClr val="accent1">
                    <a:lumMod val="50000"/>
                  </a:schemeClr>
                </a:solidFill>
                <a:cs typeface="B Titr" panose="00000700000000000000" pitchFamily="2" charset="-78"/>
              </a:rPr>
              <a:t>هزینه برای افزایش کیفیت تولید خودروساز داخلی</a:t>
            </a:r>
            <a:endParaRPr lang="en-US" sz="2600" dirty="0">
              <a:ln w="0">
                <a:noFill/>
              </a:ln>
              <a:solidFill>
                <a:schemeClr val="accent1">
                  <a:lumMod val="50000"/>
                </a:schemeClr>
              </a:solidFill>
              <a:cs typeface="B Titr" panose="00000700000000000000" pitchFamily="2" charset="-78"/>
            </a:endParaRPr>
          </a:p>
        </p:txBody>
      </p:sp>
      <p:sp>
        <p:nvSpPr>
          <p:cNvPr id="2" name="Rectangle 1">
            <a:extLst>
              <a:ext uri="{FF2B5EF4-FFF2-40B4-BE49-F238E27FC236}">
                <a16:creationId xmlns:a16="http://schemas.microsoft.com/office/drawing/2014/main" id="{3E26AC0F-33B9-4057-9BEB-D5DC2223468F}"/>
              </a:ext>
            </a:extLst>
          </p:cNvPr>
          <p:cNvSpPr/>
          <p:nvPr/>
        </p:nvSpPr>
        <p:spPr>
          <a:xfrm>
            <a:off x="11353800" y="2184400"/>
            <a:ext cx="177800" cy="18777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68CCDD8-AEAB-48A2-B9A1-CD7F9AB28D83}"/>
              </a:ext>
            </a:extLst>
          </p:cNvPr>
          <p:cNvSpPr/>
          <p:nvPr/>
        </p:nvSpPr>
        <p:spPr>
          <a:xfrm>
            <a:off x="11353800" y="3193602"/>
            <a:ext cx="177800" cy="18777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D4339C4B-479E-4BD6-A71C-EA59788655DD}"/>
              </a:ext>
            </a:extLst>
          </p:cNvPr>
          <p:cNvSpPr txBox="1"/>
          <p:nvPr/>
        </p:nvSpPr>
        <p:spPr>
          <a:xfrm>
            <a:off x="8389356" y="541164"/>
            <a:ext cx="3802644" cy="769441"/>
          </a:xfrm>
          <a:prstGeom prst="rect">
            <a:avLst/>
          </a:prstGeom>
          <a:noFill/>
        </p:spPr>
        <p:txBody>
          <a:bodyPr wrap="none" rtlCol="0">
            <a:spAutoFit/>
          </a:bodyPr>
          <a:lstStyle/>
          <a:p>
            <a:r>
              <a:rPr lang="fa-IR" sz="4400" dirty="0">
                <a:ln w="0"/>
                <a:solidFill>
                  <a:schemeClr val="accent1"/>
                </a:solidFill>
                <a:effectLst>
                  <a:outerShdw blurRad="38100" dist="25400" dir="5400000" algn="ctr" rotWithShape="0">
                    <a:srgbClr val="6E747A">
                      <a:alpha val="43000"/>
                    </a:srgbClr>
                  </a:outerShdw>
                </a:effectLst>
                <a:cs typeface="B Titr" panose="00000700000000000000" pitchFamily="2" charset="-78"/>
              </a:rPr>
              <a:t>تولیدکننده خودرو</a:t>
            </a:r>
            <a:endParaRPr lang="en-US" sz="4400" dirty="0">
              <a:ln w="0"/>
              <a:solidFill>
                <a:schemeClr val="accent1"/>
              </a:solidFill>
              <a:effectLst>
                <a:outerShdw blurRad="38100" dist="25400" dir="5400000" algn="ctr" rotWithShape="0">
                  <a:srgbClr val="6E747A">
                    <a:alpha val="43000"/>
                  </a:srgbClr>
                </a:outerShdw>
              </a:effectLst>
              <a:cs typeface="B Titr" panose="00000700000000000000" pitchFamily="2" charset="-78"/>
            </a:endParaRPr>
          </a:p>
        </p:txBody>
      </p:sp>
      <p:sp>
        <p:nvSpPr>
          <p:cNvPr id="10" name="TextBox 9">
            <a:extLst>
              <a:ext uri="{FF2B5EF4-FFF2-40B4-BE49-F238E27FC236}">
                <a16:creationId xmlns:a16="http://schemas.microsoft.com/office/drawing/2014/main" id="{3231A37D-EC02-4340-80AC-06DBBF8F5036}"/>
              </a:ext>
            </a:extLst>
          </p:cNvPr>
          <p:cNvSpPr txBox="1"/>
          <p:nvPr/>
        </p:nvSpPr>
        <p:spPr>
          <a:xfrm>
            <a:off x="5013828" y="2893242"/>
            <a:ext cx="6012760" cy="769441"/>
          </a:xfrm>
          <a:prstGeom prst="rect">
            <a:avLst/>
          </a:prstGeom>
          <a:noFill/>
        </p:spPr>
        <p:txBody>
          <a:bodyPr wrap="square" rtlCol="0">
            <a:spAutoFit/>
          </a:bodyPr>
          <a:lstStyle/>
          <a:p>
            <a:pPr algn="r"/>
            <a:r>
              <a:rPr lang="fa-IR" sz="4400" dirty="0">
                <a:ln w="0"/>
                <a:solidFill>
                  <a:schemeClr val="accent1"/>
                </a:solidFill>
                <a:effectLst>
                  <a:outerShdw blurRad="38100" dist="25400" dir="5400000" algn="ctr" rotWithShape="0">
                    <a:srgbClr val="6E747A">
                      <a:alpha val="43000"/>
                    </a:srgbClr>
                  </a:outerShdw>
                </a:effectLst>
                <a:cs typeface="B Titr" panose="00000700000000000000" pitchFamily="2" charset="-78"/>
              </a:rPr>
              <a:t>سود خودروساز داخلی:</a:t>
            </a:r>
            <a:endParaRPr lang="en-US" sz="4400" dirty="0">
              <a:ln w="0"/>
              <a:solidFill>
                <a:schemeClr val="accent1"/>
              </a:solidFill>
              <a:effectLst>
                <a:outerShdw blurRad="38100" dist="25400" dir="5400000" algn="ctr" rotWithShape="0">
                  <a:srgbClr val="6E747A">
                    <a:alpha val="43000"/>
                  </a:srgbClr>
                </a:outerShdw>
              </a:effectLst>
              <a:cs typeface="B Titr" panose="00000700000000000000" pitchFamily="2" charset="-78"/>
            </a:endParaRPr>
          </a:p>
        </p:txBody>
      </p:sp>
      <p:graphicFrame>
        <p:nvGraphicFramePr>
          <p:cNvPr id="11" name="Table 5">
            <a:extLst>
              <a:ext uri="{FF2B5EF4-FFF2-40B4-BE49-F238E27FC236}">
                <a16:creationId xmlns:a16="http://schemas.microsoft.com/office/drawing/2014/main" id="{6D31DE3C-D223-4A0F-A84D-3E9084CAB736}"/>
              </a:ext>
            </a:extLst>
          </p:cNvPr>
          <p:cNvGraphicFramePr>
            <a:graphicFrameLocks noGrp="1"/>
          </p:cNvGraphicFramePr>
          <p:nvPr>
            <p:extLst>
              <p:ext uri="{D42A27DB-BD31-4B8C-83A1-F6EECF244321}">
                <p14:modId xmlns:p14="http://schemas.microsoft.com/office/powerpoint/2010/main" val="2772291104"/>
              </p:ext>
            </p:extLst>
          </p:nvPr>
        </p:nvGraphicFramePr>
        <p:xfrm>
          <a:off x="257176" y="4122162"/>
          <a:ext cx="11458574" cy="1617766"/>
        </p:xfrm>
        <a:graphic>
          <a:graphicData uri="http://schemas.openxmlformats.org/drawingml/2006/table">
            <a:tbl>
              <a:tblPr firstRow="1" firstCol="1">
                <a:tableStyleId>{21E4AEA4-8DFA-4A89-87EB-49C32662AFE0}</a:tableStyleId>
              </a:tblPr>
              <a:tblGrid>
                <a:gridCol w="4833937">
                  <a:extLst>
                    <a:ext uri="{9D8B030D-6E8A-4147-A177-3AD203B41FA5}">
                      <a16:colId xmlns:a16="http://schemas.microsoft.com/office/drawing/2014/main" val="728572180"/>
                    </a:ext>
                  </a:extLst>
                </a:gridCol>
                <a:gridCol w="2805113">
                  <a:extLst>
                    <a:ext uri="{9D8B030D-6E8A-4147-A177-3AD203B41FA5}">
                      <a16:colId xmlns:a16="http://schemas.microsoft.com/office/drawing/2014/main" val="2637993616"/>
                    </a:ext>
                  </a:extLst>
                </a:gridCol>
                <a:gridCol w="3819524">
                  <a:extLst>
                    <a:ext uri="{9D8B030D-6E8A-4147-A177-3AD203B41FA5}">
                      <a16:colId xmlns:a16="http://schemas.microsoft.com/office/drawing/2014/main" val="1829529896"/>
                    </a:ext>
                  </a:extLst>
                </a:gridCol>
              </a:tblGrid>
              <a:tr h="336869">
                <a:tc>
                  <a:txBody>
                    <a:bodyPr/>
                    <a:lstStyle/>
                    <a:p>
                      <a:r>
                        <a:rPr lang="fa-IR" sz="2800" dirty="0">
                          <a:cs typeface="B Titr" panose="00000700000000000000" pitchFamily="2" charset="-78"/>
                        </a:rPr>
                        <a:t>بازیکن دوم </a:t>
                      </a:r>
                      <a:r>
                        <a:rPr lang="en-US" sz="2800" dirty="0">
                          <a:cs typeface="B Titr" panose="00000700000000000000" pitchFamily="2" charset="-78"/>
                        </a:rPr>
                        <a:t>\</a:t>
                      </a:r>
                      <a:r>
                        <a:rPr lang="fa-IR" sz="2800" dirty="0">
                          <a:cs typeface="B Titr" panose="00000700000000000000" pitchFamily="2" charset="-78"/>
                        </a:rPr>
                        <a:t> بازیکن اول</a:t>
                      </a:r>
                      <a:endParaRPr lang="en-US" sz="2800" dirty="0">
                        <a:cs typeface="B Titr" panose="00000700000000000000" pitchFamily="2" charset="-78"/>
                      </a:endParaRPr>
                    </a:p>
                  </a:txBody>
                  <a:tcPr/>
                </a:tc>
                <a:tc>
                  <a:txBody>
                    <a:bodyPr/>
                    <a:lstStyle/>
                    <a:p>
                      <a:r>
                        <a:rPr lang="fa-IR" sz="2800" dirty="0">
                          <a:ln w="0">
                            <a:noFill/>
                          </a:ln>
                          <a:solidFill>
                            <a:schemeClr val="accent1">
                              <a:lumMod val="50000"/>
                            </a:schemeClr>
                          </a:solidFill>
                          <a:cs typeface="B Titr" panose="00000700000000000000" pitchFamily="2" charset="-78"/>
                        </a:rPr>
                        <a:t>افزایش کیفیت تولید</a:t>
                      </a:r>
                      <a:endParaRPr lang="en-US" sz="2800" dirty="0">
                        <a:cs typeface="B Titr" panose="00000700000000000000" pitchFamily="2" charset="-78"/>
                      </a:endParaRPr>
                    </a:p>
                  </a:txBody>
                  <a:tcPr/>
                </a:tc>
                <a:tc>
                  <a:txBody>
                    <a:bodyPr/>
                    <a:lstStyle/>
                    <a:p>
                      <a:r>
                        <a:rPr lang="fa-IR" sz="2800" dirty="0">
                          <a:ln w="0">
                            <a:noFill/>
                          </a:ln>
                          <a:solidFill>
                            <a:schemeClr val="accent1">
                              <a:lumMod val="50000"/>
                            </a:schemeClr>
                          </a:solidFill>
                          <a:cs typeface="B Titr" panose="00000700000000000000" pitchFamily="2" charset="-78"/>
                        </a:rPr>
                        <a:t>تغییر ندادن کیفیت تولید</a:t>
                      </a:r>
                      <a:endParaRPr lang="en-US" sz="2800" dirty="0">
                        <a:cs typeface="B Titr" panose="00000700000000000000" pitchFamily="2" charset="-78"/>
                      </a:endParaRPr>
                    </a:p>
                  </a:txBody>
                  <a:tcPr/>
                </a:tc>
                <a:extLst>
                  <a:ext uri="{0D108BD9-81ED-4DB2-BD59-A6C34878D82A}">
                    <a16:rowId xmlns:a16="http://schemas.microsoft.com/office/drawing/2014/main" val="3396802353"/>
                  </a:ext>
                </a:extLst>
              </a:tr>
              <a:tr h="336869">
                <a:tc>
                  <a:txBody>
                    <a:bodyPr/>
                    <a:lstStyle/>
                    <a:p>
                      <a:r>
                        <a:rPr lang="fa-IR" sz="2800" dirty="0">
                          <a:ln w="0">
                            <a:noFill/>
                          </a:ln>
                          <a:solidFill>
                            <a:schemeClr val="accent1">
                              <a:lumMod val="50000"/>
                            </a:schemeClr>
                          </a:solidFill>
                          <a:cs typeface="B Titr" panose="00000700000000000000" pitchFamily="2" charset="-78"/>
                        </a:rPr>
                        <a:t>ورود خودروهای خارجی</a:t>
                      </a:r>
                      <a:endParaRPr lang="en-US" sz="2800" dirty="0">
                        <a:cs typeface="B Titr" panose="00000700000000000000" pitchFamily="2" charset="-78"/>
                      </a:endParaRPr>
                    </a:p>
                  </a:txBody>
                  <a:tcPr/>
                </a:tc>
                <a:tc>
                  <a:txBody>
                    <a:bodyPr/>
                    <a:lstStyle/>
                    <a:p>
                      <a:r>
                        <a:rPr lang="en-US" sz="2800" dirty="0">
                          <a:cs typeface="B Titr" panose="00000700000000000000" pitchFamily="2" charset="-78"/>
                        </a:rPr>
                        <a:t>D</a:t>
                      </a:r>
                      <a:r>
                        <a:rPr lang="en-US" sz="2800" baseline="-25000" dirty="0">
                          <a:cs typeface="B Titr" panose="00000700000000000000" pitchFamily="2" charset="-78"/>
                        </a:rPr>
                        <a:t>11</a:t>
                      </a:r>
                      <a:r>
                        <a:rPr lang="en-US" sz="2800" baseline="0" dirty="0">
                          <a:cs typeface="B Titr" panose="00000700000000000000" pitchFamily="2" charset="-78"/>
                        </a:rPr>
                        <a:t>-B</a:t>
                      </a:r>
                      <a:endParaRPr lang="en-US" sz="2800" dirty="0">
                        <a:cs typeface="B Titr" panose="00000700000000000000" pitchFamily="2" charset="-78"/>
                      </a:endParaRPr>
                    </a:p>
                  </a:txBody>
                  <a:tcPr/>
                </a:tc>
                <a:tc>
                  <a:txBody>
                    <a:bodyPr/>
                    <a:lstStyle/>
                    <a:p>
                      <a:r>
                        <a:rPr lang="en-US" sz="2800" dirty="0">
                          <a:cs typeface="B Titr" panose="00000700000000000000" pitchFamily="2" charset="-78"/>
                        </a:rPr>
                        <a:t>D</a:t>
                      </a:r>
                      <a:r>
                        <a:rPr lang="en-US" sz="2800" baseline="-25000" dirty="0">
                          <a:cs typeface="B Titr" panose="00000700000000000000" pitchFamily="2" charset="-78"/>
                        </a:rPr>
                        <a:t>12</a:t>
                      </a:r>
                      <a:endParaRPr lang="en-US" sz="2800" dirty="0">
                        <a:cs typeface="B Titr" panose="00000700000000000000" pitchFamily="2" charset="-78"/>
                      </a:endParaRPr>
                    </a:p>
                  </a:txBody>
                  <a:tcPr/>
                </a:tc>
                <a:extLst>
                  <a:ext uri="{0D108BD9-81ED-4DB2-BD59-A6C34878D82A}">
                    <a16:rowId xmlns:a16="http://schemas.microsoft.com/office/drawing/2014/main" val="3734297769"/>
                  </a:ext>
                </a:extLst>
              </a:tr>
              <a:tr h="581446">
                <a:tc>
                  <a: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fa-IR" sz="2800" dirty="0">
                          <a:ln w="0">
                            <a:noFill/>
                          </a:ln>
                          <a:solidFill>
                            <a:schemeClr val="accent1">
                              <a:lumMod val="50000"/>
                            </a:schemeClr>
                          </a:solidFill>
                          <a:cs typeface="B Titr" panose="00000700000000000000" pitchFamily="2" charset="-78"/>
                        </a:rPr>
                        <a:t> ممنوعیت ورود خودروهای خارجی</a:t>
                      </a:r>
                      <a:endParaRPr lang="en-US" sz="2800" dirty="0">
                        <a:ln w="0">
                          <a:noFill/>
                        </a:ln>
                        <a:solidFill>
                          <a:schemeClr val="accent1">
                            <a:lumMod val="50000"/>
                          </a:schemeClr>
                        </a:solidFill>
                        <a:cs typeface="B Titr" panose="00000700000000000000" pitchFamily="2" charset="-78"/>
                      </a:endParaRPr>
                    </a:p>
                  </a:txBody>
                  <a:tcPr/>
                </a:tc>
                <a:tc>
                  <a:txBody>
                    <a:bodyPr/>
                    <a:lstStyle/>
                    <a:p>
                      <a:r>
                        <a:rPr lang="en-US" sz="2800" dirty="0">
                          <a:cs typeface="B Titr" panose="00000700000000000000" pitchFamily="2" charset="-78"/>
                        </a:rPr>
                        <a:t>D</a:t>
                      </a:r>
                      <a:r>
                        <a:rPr lang="en-US" sz="2800" baseline="-25000" dirty="0">
                          <a:cs typeface="B Titr" panose="00000700000000000000" pitchFamily="2" charset="-78"/>
                        </a:rPr>
                        <a:t>21</a:t>
                      </a:r>
                      <a:r>
                        <a:rPr lang="en-US" sz="2800" baseline="0" dirty="0">
                          <a:cs typeface="B Titr" panose="00000700000000000000" pitchFamily="2" charset="-78"/>
                        </a:rPr>
                        <a:t>-B</a:t>
                      </a:r>
                      <a:endParaRPr lang="en-US" sz="2800" dirty="0">
                        <a:cs typeface="B Titr" panose="00000700000000000000" pitchFamily="2" charset="-78"/>
                      </a:endParaRPr>
                    </a:p>
                  </a:txBody>
                  <a:tcPr/>
                </a:tc>
                <a:tc>
                  <a:txBody>
                    <a:bodyPr/>
                    <a:lstStyle/>
                    <a:p>
                      <a:r>
                        <a:rPr lang="en-US" sz="2800" dirty="0">
                          <a:cs typeface="B Titr" panose="00000700000000000000" pitchFamily="2" charset="-78"/>
                        </a:rPr>
                        <a:t>D</a:t>
                      </a:r>
                      <a:r>
                        <a:rPr lang="en-US" sz="2800" baseline="-25000" dirty="0">
                          <a:cs typeface="B Titr" panose="00000700000000000000" pitchFamily="2" charset="-78"/>
                        </a:rPr>
                        <a:t>22</a:t>
                      </a:r>
                      <a:endParaRPr lang="en-US" sz="2800" dirty="0">
                        <a:cs typeface="B Titr" panose="00000700000000000000" pitchFamily="2" charset="-78"/>
                      </a:endParaRPr>
                    </a:p>
                  </a:txBody>
                  <a:tcPr/>
                </a:tc>
                <a:extLst>
                  <a:ext uri="{0D108BD9-81ED-4DB2-BD59-A6C34878D82A}">
                    <a16:rowId xmlns:a16="http://schemas.microsoft.com/office/drawing/2014/main" val="1210122418"/>
                  </a:ext>
                </a:extLst>
              </a:tr>
            </a:tbl>
          </a:graphicData>
        </a:graphic>
      </p:graphicFrame>
    </p:spTree>
    <p:extLst>
      <p:ext uri="{BB962C8B-B14F-4D97-AF65-F5344CB8AC3E}">
        <p14:creationId xmlns:p14="http://schemas.microsoft.com/office/powerpoint/2010/main" val="2839043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011845C-84EF-4192-B048-601ECF698448}"/>
              </a:ext>
            </a:extLst>
          </p:cNvPr>
          <p:cNvSpPr>
            <a:spLocks noGrp="1"/>
          </p:cNvSpPr>
          <p:nvPr>
            <p:ph type="sldNum" sz="quarter" idx="12"/>
          </p:nvPr>
        </p:nvSpPr>
        <p:spPr/>
        <p:txBody>
          <a:bodyPr/>
          <a:lstStyle/>
          <a:p>
            <a:fld id="{BF860B6F-2FE3-4DE6-9496-980E987E7466}" type="slidenum">
              <a:rPr lang="en-US" smtClean="0"/>
              <a:pPr/>
              <a:t>16</a:t>
            </a:fld>
            <a:endParaRPr lang="en-US" dirty="0"/>
          </a:p>
        </p:txBody>
      </p:sp>
      <p:sp>
        <p:nvSpPr>
          <p:cNvPr id="9" name="TextBox 8">
            <a:extLst>
              <a:ext uri="{FF2B5EF4-FFF2-40B4-BE49-F238E27FC236}">
                <a16:creationId xmlns:a16="http://schemas.microsoft.com/office/drawing/2014/main" id="{D4339C4B-479E-4BD6-A71C-EA59788655DD}"/>
              </a:ext>
            </a:extLst>
          </p:cNvPr>
          <p:cNvSpPr txBox="1"/>
          <p:nvPr/>
        </p:nvSpPr>
        <p:spPr>
          <a:xfrm>
            <a:off x="9322806" y="472622"/>
            <a:ext cx="1002197" cy="769441"/>
          </a:xfrm>
          <a:prstGeom prst="rect">
            <a:avLst/>
          </a:prstGeom>
          <a:noFill/>
        </p:spPr>
        <p:txBody>
          <a:bodyPr wrap="none" rtlCol="0">
            <a:spAutoFit/>
          </a:bodyPr>
          <a:lstStyle/>
          <a:p>
            <a:r>
              <a:rPr lang="fa-IR" sz="4400" dirty="0">
                <a:ln w="0"/>
                <a:solidFill>
                  <a:schemeClr val="accent1"/>
                </a:solidFill>
                <a:effectLst>
                  <a:outerShdw blurRad="38100" dist="25400" dir="5400000" algn="ctr" rotWithShape="0">
                    <a:srgbClr val="6E747A">
                      <a:alpha val="43000"/>
                    </a:srgbClr>
                  </a:outerShdw>
                </a:effectLst>
                <a:cs typeface="B Titr" panose="00000700000000000000" pitchFamily="2" charset="-78"/>
              </a:rPr>
              <a:t>سود</a:t>
            </a:r>
            <a:endParaRPr lang="en-US" sz="4400" dirty="0">
              <a:ln w="0"/>
              <a:solidFill>
                <a:schemeClr val="accent1"/>
              </a:solidFill>
              <a:effectLst>
                <a:outerShdw blurRad="38100" dist="25400" dir="5400000" algn="ctr" rotWithShape="0">
                  <a:srgbClr val="6E747A">
                    <a:alpha val="43000"/>
                  </a:srgbClr>
                </a:outerShdw>
              </a:effectLst>
              <a:cs typeface="B Titr" panose="00000700000000000000" pitchFamily="2" charset="-78"/>
            </a:endParaRPr>
          </a:p>
        </p:txBody>
      </p:sp>
      <p:graphicFrame>
        <p:nvGraphicFramePr>
          <p:cNvPr id="11" name="Table 5">
            <a:extLst>
              <a:ext uri="{FF2B5EF4-FFF2-40B4-BE49-F238E27FC236}">
                <a16:creationId xmlns:a16="http://schemas.microsoft.com/office/drawing/2014/main" id="{6D31DE3C-D223-4A0F-A84D-3E9084CAB736}"/>
              </a:ext>
            </a:extLst>
          </p:cNvPr>
          <p:cNvGraphicFramePr>
            <a:graphicFrameLocks noGrp="1"/>
          </p:cNvGraphicFramePr>
          <p:nvPr>
            <p:extLst>
              <p:ext uri="{D42A27DB-BD31-4B8C-83A1-F6EECF244321}">
                <p14:modId xmlns:p14="http://schemas.microsoft.com/office/powerpoint/2010/main" val="904447322"/>
              </p:ext>
            </p:extLst>
          </p:nvPr>
        </p:nvGraphicFramePr>
        <p:xfrm>
          <a:off x="366713" y="2261142"/>
          <a:ext cx="11458574" cy="1617766"/>
        </p:xfrm>
        <a:graphic>
          <a:graphicData uri="http://schemas.openxmlformats.org/drawingml/2006/table">
            <a:tbl>
              <a:tblPr firstRow="1" firstCol="1">
                <a:tableStyleId>{21E4AEA4-8DFA-4A89-87EB-49C32662AFE0}</a:tableStyleId>
              </a:tblPr>
              <a:tblGrid>
                <a:gridCol w="4833937">
                  <a:extLst>
                    <a:ext uri="{9D8B030D-6E8A-4147-A177-3AD203B41FA5}">
                      <a16:colId xmlns:a16="http://schemas.microsoft.com/office/drawing/2014/main" val="728572180"/>
                    </a:ext>
                  </a:extLst>
                </a:gridCol>
                <a:gridCol w="2805113">
                  <a:extLst>
                    <a:ext uri="{9D8B030D-6E8A-4147-A177-3AD203B41FA5}">
                      <a16:colId xmlns:a16="http://schemas.microsoft.com/office/drawing/2014/main" val="2637993616"/>
                    </a:ext>
                  </a:extLst>
                </a:gridCol>
                <a:gridCol w="3819524">
                  <a:extLst>
                    <a:ext uri="{9D8B030D-6E8A-4147-A177-3AD203B41FA5}">
                      <a16:colId xmlns:a16="http://schemas.microsoft.com/office/drawing/2014/main" val="1829529896"/>
                    </a:ext>
                  </a:extLst>
                </a:gridCol>
              </a:tblGrid>
              <a:tr h="336869">
                <a:tc>
                  <a:txBody>
                    <a:bodyPr/>
                    <a:lstStyle/>
                    <a:p>
                      <a:r>
                        <a:rPr lang="fa-IR" sz="2800" dirty="0">
                          <a:cs typeface="B Titr" panose="00000700000000000000" pitchFamily="2" charset="-78"/>
                        </a:rPr>
                        <a:t>بازیکن دوم </a:t>
                      </a:r>
                      <a:r>
                        <a:rPr lang="en-US" sz="2800" dirty="0">
                          <a:cs typeface="B Titr" panose="00000700000000000000" pitchFamily="2" charset="-78"/>
                        </a:rPr>
                        <a:t>\</a:t>
                      </a:r>
                      <a:r>
                        <a:rPr lang="fa-IR" sz="2800" dirty="0">
                          <a:cs typeface="B Titr" panose="00000700000000000000" pitchFamily="2" charset="-78"/>
                        </a:rPr>
                        <a:t> بازیکن اول</a:t>
                      </a:r>
                      <a:endParaRPr lang="en-US" sz="2800" dirty="0">
                        <a:cs typeface="B Titr" panose="00000700000000000000" pitchFamily="2" charset="-78"/>
                      </a:endParaRPr>
                    </a:p>
                  </a:txBody>
                  <a:tcPr/>
                </a:tc>
                <a:tc>
                  <a:txBody>
                    <a:bodyPr/>
                    <a:lstStyle/>
                    <a:p>
                      <a:r>
                        <a:rPr lang="fa-IR" sz="2800" dirty="0">
                          <a:ln w="0">
                            <a:noFill/>
                          </a:ln>
                          <a:solidFill>
                            <a:schemeClr val="accent1">
                              <a:lumMod val="50000"/>
                            </a:schemeClr>
                          </a:solidFill>
                          <a:cs typeface="B Titr" panose="00000700000000000000" pitchFamily="2" charset="-78"/>
                        </a:rPr>
                        <a:t>افزایش کیفیت تولید</a:t>
                      </a:r>
                      <a:endParaRPr lang="en-US" sz="2800" dirty="0">
                        <a:cs typeface="B Titr" panose="00000700000000000000" pitchFamily="2" charset="-78"/>
                      </a:endParaRPr>
                    </a:p>
                  </a:txBody>
                  <a:tcPr/>
                </a:tc>
                <a:tc>
                  <a:txBody>
                    <a:bodyPr/>
                    <a:lstStyle/>
                    <a:p>
                      <a:r>
                        <a:rPr lang="fa-IR" sz="2800" dirty="0">
                          <a:ln w="0">
                            <a:noFill/>
                          </a:ln>
                          <a:solidFill>
                            <a:schemeClr val="accent1">
                              <a:lumMod val="50000"/>
                            </a:schemeClr>
                          </a:solidFill>
                          <a:cs typeface="B Titr" panose="00000700000000000000" pitchFamily="2" charset="-78"/>
                        </a:rPr>
                        <a:t>تغییر ندادن کیفیت تولید</a:t>
                      </a:r>
                      <a:endParaRPr lang="en-US" sz="2800" dirty="0">
                        <a:cs typeface="B Titr" panose="00000700000000000000" pitchFamily="2" charset="-78"/>
                      </a:endParaRPr>
                    </a:p>
                  </a:txBody>
                  <a:tcPr/>
                </a:tc>
                <a:extLst>
                  <a:ext uri="{0D108BD9-81ED-4DB2-BD59-A6C34878D82A}">
                    <a16:rowId xmlns:a16="http://schemas.microsoft.com/office/drawing/2014/main" val="3396802353"/>
                  </a:ext>
                </a:extLst>
              </a:tr>
              <a:tr h="336869">
                <a:tc>
                  <a:txBody>
                    <a:bodyPr/>
                    <a:lstStyle/>
                    <a:p>
                      <a:r>
                        <a:rPr lang="fa-IR" sz="2800" dirty="0">
                          <a:ln w="0">
                            <a:noFill/>
                          </a:ln>
                          <a:solidFill>
                            <a:schemeClr val="accent1">
                              <a:lumMod val="50000"/>
                            </a:schemeClr>
                          </a:solidFill>
                          <a:cs typeface="B Titr" panose="00000700000000000000" pitchFamily="2" charset="-78"/>
                        </a:rPr>
                        <a:t>ورود خودروهای خارجی</a:t>
                      </a:r>
                      <a:endParaRPr lang="en-US" sz="2800" dirty="0">
                        <a:cs typeface="B Titr" panose="00000700000000000000" pitchFamily="2" charset="-78"/>
                      </a:endParaRPr>
                    </a:p>
                  </a:txBody>
                  <a:tcPr/>
                </a:tc>
                <a:tc>
                  <a:txBody>
                    <a:bodyPr/>
                    <a:lstStyle/>
                    <a:p>
                      <a:r>
                        <a:rPr lang="en-US" sz="2800" dirty="0">
                          <a:cs typeface="B Titr" panose="00000700000000000000" pitchFamily="2" charset="-78"/>
                        </a:rPr>
                        <a:t>D</a:t>
                      </a:r>
                      <a:r>
                        <a:rPr lang="en-US" sz="2800" baseline="-25000" dirty="0">
                          <a:cs typeface="B Titr" panose="00000700000000000000" pitchFamily="2" charset="-78"/>
                        </a:rPr>
                        <a:t>11</a:t>
                      </a:r>
                      <a:r>
                        <a:rPr lang="en-US" sz="2800" baseline="0" dirty="0">
                          <a:cs typeface="B Titr" panose="00000700000000000000" pitchFamily="2" charset="-78"/>
                        </a:rPr>
                        <a:t>-B</a:t>
                      </a:r>
                      <a:r>
                        <a:rPr lang="fa-IR" sz="2800" baseline="0" dirty="0">
                          <a:cs typeface="B Titr" panose="00000700000000000000" pitchFamily="2" charset="-78"/>
                        </a:rPr>
                        <a:t> و </a:t>
                      </a:r>
                      <a:r>
                        <a:rPr lang="en-US" sz="2800" baseline="0" dirty="0">
                          <a:cs typeface="B Titr" panose="00000700000000000000" pitchFamily="2" charset="-78"/>
                        </a:rPr>
                        <a:t>C</a:t>
                      </a:r>
                      <a:r>
                        <a:rPr lang="en-US" sz="2800" baseline="-25000" dirty="0">
                          <a:cs typeface="B Titr" panose="00000700000000000000" pitchFamily="2" charset="-78"/>
                        </a:rPr>
                        <a:t>1</a:t>
                      </a:r>
                      <a:r>
                        <a:rPr lang="en-US" sz="2800" baseline="0" dirty="0">
                          <a:cs typeface="B Titr" panose="00000700000000000000" pitchFamily="2" charset="-78"/>
                        </a:rPr>
                        <a:t>+a-s</a:t>
                      </a:r>
                      <a:endParaRPr lang="en-US" sz="2800" dirty="0">
                        <a:cs typeface="B Titr" panose="00000700000000000000" pitchFamily="2" charset="-78"/>
                      </a:endParaRPr>
                    </a:p>
                  </a:txBody>
                  <a:tcPr/>
                </a:tc>
                <a:tc>
                  <a:txBody>
                    <a:bodyPr/>
                    <a:lstStyle/>
                    <a:p>
                      <a:r>
                        <a:rPr lang="en-US" sz="2800" dirty="0">
                          <a:cs typeface="B Titr" panose="00000700000000000000" pitchFamily="2" charset="-78"/>
                        </a:rPr>
                        <a:t>D</a:t>
                      </a:r>
                      <a:r>
                        <a:rPr lang="en-US" sz="2800" baseline="-25000" dirty="0">
                          <a:cs typeface="B Titr" panose="00000700000000000000" pitchFamily="2" charset="-78"/>
                        </a:rPr>
                        <a:t>12</a:t>
                      </a:r>
                      <a:r>
                        <a:rPr lang="fa-IR" sz="2800" baseline="-25000" dirty="0">
                          <a:cs typeface="B Titr" panose="00000700000000000000" pitchFamily="2" charset="-78"/>
                        </a:rPr>
                        <a:t> </a:t>
                      </a:r>
                      <a:r>
                        <a:rPr lang="fa-IR" sz="2800" baseline="0" dirty="0">
                          <a:cs typeface="B Titr" panose="00000700000000000000" pitchFamily="2" charset="-78"/>
                        </a:rPr>
                        <a:t>و </a:t>
                      </a:r>
                      <a:r>
                        <a:rPr lang="en-US" sz="2800" baseline="0" dirty="0">
                          <a:cs typeface="B Titr" panose="00000700000000000000" pitchFamily="2" charset="-78"/>
                        </a:rPr>
                        <a:t>C</a:t>
                      </a:r>
                      <a:r>
                        <a:rPr lang="en-US" sz="2800" baseline="-25000" dirty="0">
                          <a:cs typeface="B Titr" panose="00000700000000000000" pitchFamily="2" charset="-78"/>
                        </a:rPr>
                        <a:t>2</a:t>
                      </a:r>
                      <a:endParaRPr lang="en-US" sz="2800" dirty="0">
                        <a:cs typeface="B Titr" panose="00000700000000000000" pitchFamily="2" charset="-78"/>
                      </a:endParaRPr>
                    </a:p>
                  </a:txBody>
                  <a:tcPr/>
                </a:tc>
                <a:extLst>
                  <a:ext uri="{0D108BD9-81ED-4DB2-BD59-A6C34878D82A}">
                    <a16:rowId xmlns:a16="http://schemas.microsoft.com/office/drawing/2014/main" val="3734297769"/>
                  </a:ext>
                </a:extLst>
              </a:tr>
              <a:tr h="581446">
                <a:tc>
                  <a: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fa-IR" sz="2800" dirty="0">
                          <a:ln w="0">
                            <a:noFill/>
                          </a:ln>
                          <a:solidFill>
                            <a:schemeClr val="accent1">
                              <a:lumMod val="50000"/>
                            </a:schemeClr>
                          </a:solidFill>
                          <a:cs typeface="B Titr" panose="00000700000000000000" pitchFamily="2" charset="-78"/>
                        </a:rPr>
                        <a:t> ممنوعیت ورود خودروهای خارجی</a:t>
                      </a:r>
                      <a:endParaRPr lang="en-US" sz="2800" dirty="0">
                        <a:ln w="0">
                          <a:noFill/>
                        </a:ln>
                        <a:solidFill>
                          <a:schemeClr val="accent1">
                            <a:lumMod val="50000"/>
                          </a:schemeClr>
                        </a:solidFill>
                        <a:cs typeface="B Titr" panose="00000700000000000000" pitchFamily="2" charset="-78"/>
                      </a:endParaRPr>
                    </a:p>
                  </a:txBody>
                  <a:tcPr/>
                </a:tc>
                <a:tc>
                  <a:txBody>
                    <a:bodyPr/>
                    <a:lstStyle/>
                    <a:p>
                      <a:r>
                        <a:rPr lang="en-US" sz="2800" dirty="0">
                          <a:cs typeface="B Titr" panose="00000700000000000000" pitchFamily="2" charset="-78"/>
                        </a:rPr>
                        <a:t>D</a:t>
                      </a:r>
                      <a:r>
                        <a:rPr lang="en-US" sz="2800" baseline="-25000" dirty="0">
                          <a:cs typeface="B Titr" panose="00000700000000000000" pitchFamily="2" charset="-78"/>
                        </a:rPr>
                        <a:t>21</a:t>
                      </a:r>
                      <a:r>
                        <a:rPr lang="en-US" sz="2800" baseline="0" dirty="0">
                          <a:cs typeface="B Titr" panose="00000700000000000000" pitchFamily="2" charset="-78"/>
                        </a:rPr>
                        <a:t>-B</a:t>
                      </a:r>
                      <a:r>
                        <a:rPr lang="fa-IR" sz="2800" baseline="0" dirty="0">
                          <a:cs typeface="B Titr" panose="00000700000000000000" pitchFamily="2" charset="-78"/>
                        </a:rPr>
                        <a:t> و </a:t>
                      </a:r>
                      <a:r>
                        <a:rPr lang="en-US" sz="2800" baseline="0" dirty="0">
                          <a:cs typeface="B Titr" panose="00000700000000000000" pitchFamily="2" charset="-78"/>
                        </a:rPr>
                        <a:t>a</a:t>
                      </a:r>
                      <a:endParaRPr lang="en-US" sz="2800" dirty="0">
                        <a:cs typeface="B Titr" panose="00000700000000000000" pitchFamily="2" charset="-78"/>
                      </a:endParaRPr>
                    </a:p>
                  </a:txBody>
                  <a:tcPr/>
                </a:tc>
                <a:tc>
                  <a:txBody>
                    <a:bodyPr/>
                    <a:lstStyle/>
                    <a:p>
                      <a:r>
                        <a:rPr lang="en-US" sz="2800" dirty="0">
                          <a:cs typeface="B Titr" panose="00000700000000000000" pitchFamily="2" charset="-78"/>
                        </a:rPr>
                        <a:t>D</a:t>
                      </a:r>
                      <a:r>
                        <a:rPr lang="en-US" sz="2800" baseline="-25000" dirty="0">
                          <a:cs typeface="B Titr" panose="00000700000000000000" pitchFamily="2" charset="-78"/>
                        </a:rPr>
                        <a:t>22</a:t>
                      </a:r>
                      <a:r>
                        <a:rPr lang="fa-IR" sz="2800" baseline="0" dirty="0">
                          <a:cs typeface="B Titr" panose="00000700000000000000" pitchFamily="2" charset="-78"/>
                        </a:rPr>
                        <a:t> و </a:t>
                      </a:r>
                      <a:r>
                        <a:rPr lang="en-US" sz="2800" baseline="0" dirty="0">
                          <a:cs typeface="B Titr" panose="00000700000000000000" pitchFamily="2" charset="-78"/>
                        </a:rPr>
                        <a:t>0</a:t>
                      </a:r>
                      <a:endParaRPr lang="en-US" sz="2800" dirty="0">
                        <a:cs typeface="B Titr" panose="00000700000000000000" pitchFamily="2" charset="-78"/>
                      </a:endParaRPr>
                    </a:p>
                  </a:txBody>
                  <a:tcPr/>
                </a:tc>
                <a:extLst>
                  <a:ext uri="{0D108BD9-81ED-4DB2-BD59-A6C34878D82A}">
                    <a16:rowId xmlns:a16="http://schemas.microsoft.com/office/drawing/2014/main" val="1210122418"/>
                  </a:ext>
                </a:extLst>
              </a:tr>
            </a:tbl>
          </a:graphicData>
        </a:graphic>
      </p:graphicFrame>
      <p:sp>
        <p:nvSpPr>
          <p:cNvPr id="12" name="TextBox 11">
            <a:extLst>
              <a:ext uri="{FF2B5EF4-FFF2-40B4-BE49-F238E27FC236}">
                <a16:creationId xmlns:a16="http://schemas.microsoft.com/office/drawing/2014/main" id="{4CC0D2A5-CC18-4D0E-9381-B1A65FAC8E97}"/>
              </a:ext>
            </a:extLst>
          </p:cNvPr>
          <p:cNvSpPr txBox="1"/>
          <p:nvPr/>
        </p:nvSpPr>
        <p:spPr>
          <a:xfrm>
            <a:off x="3076064" y="4708735"/>
            <a:ext cx="8626079" cy="515526"/>
          </a:xfrm>
          <a:prstGeom prst="rect">
            <a:avLst/>
          </a:prstGeom>
          <a:noFill/>
        </p:spPr>
        <p:txBody>
          <a:bodyPr wrap="none" rtlCol="0">
            <a:spAutoFit/>
          </a:bodyPr>
          <a:lstStyle/>
          <a:p>
            <a:pPr algn="r" rtl="1">
              <a:lnSpc>
                <a:spcPct val="150000"/>
              </a:lnSpc>
            </a:pPr>
            <a:r>
              <a:rPr lang="fa-IR" sz="2000" dirty="0">
                <a:ln w="0">
                  <a:noFill/>
                </a:ln>
                <a:solidFill>
                  <a:schemeClr val="tx1">
                    <a:lumMod val="95000"/>
                    <a:lumOff val="5000"/>
                  </a:schemeClr>
                </a:solidFill>
                <a:cs typeface="B Titr" panose="00000700000000000000" pitchFamily="2" charset="-78"/>
              </a:rPr>
              <a:t>سود هر بازیکن علاوه بر تصمیم خود به تصمیم بازیکن دیگر نیز وابسته است. ( محیط استراتژیک )</a:t>
            </a:r>
            <a:endParaRPr lang="en-US" sz="2000" dirty="0">
              <a:ln w="0">
                <a:noFill/>
              </a:ln>
              <a:solidFill>
                <a:schemeClr val="tx1">
                  <a:lumMod val="95000"/>
                  <a:lumOff val="5000"/>
                </a:schemeClr>
              </a:solidFill>
              <a:cs typeface="B Titr" panose="00000700000000000000" pitchFamily="2" charset="-78"/>
            </a:endParaRPr>
          </a:p>
        </p:txBody>
      </p:sp>
    </p:spTree>
    <p:extLst>
      <p:ext uri="{BB962C8B-B14F-4D97-AF65-F5344CB8AC3E}">
        <p14:creationId xmlns:p14="http://schemas.microsoft.com/office/powerpoint/2010/main" val="17039426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70115D3-F5ED-4220-BDFD-9D87A29F2D4C}"/>
              </a:ext>
            </a:extLst>
          </p:cNvPr>
          <p:cNvSpPr>
            <a:spLocks noGrp="1"/>
          </p:cNvSpPr>
          <p:nvPr>
            <p:ph type="title"/>
          </p:nvPr>
        </p:nvSpPr>
        <p:spPr/>
        <p:txBody>
          <a:bodyPr/>
          <a:lstStyle/>
          <a:p>
            <a:r>
              <a:rPr lang="en-US" dirty="0">
                <a:solidFill>
                  <a:srgbClr val="F86C54"/>
                </a:solidFill>
              </a:rPr>
              <a:t>simultaneous game</a:t>
            </a:r>
          </a:p>
        </p:txBody>
      </p:sp>
      <p:pic>
        <p:nvPicPr>
          <p:cNvPr id="12" name="Picture Placeholder 11">
            <a:extLst>
              <a:ext uri="{FF2B5EF4-FFF2-40B4-BE49-F238E27FC236}">
                <a16:creationId xmlns:a16="http://schemas.microsoft.com/office/drawing/2014/main" id="{F10C4A43-BE11-4AC4-BF67-4FBD79AE04C7}"/>
              </a:ext>
            </a:extLst>
          </p:cNvPr>
          <p:cNvPicPr>
            <a:picLocks noGrp="1" noChangeAspect="1"/>
          </p:cNvPicPr>
          <p:nvPr>
            <p:ph type="pic" sz="quarter" idx="10"/>
          </p:nvPr>
        </p:nvPicPr>
        <p:blipFill>
          <a:blip r:embed="rId2"/>
          <a:srcRect t="3224" b="3224"/>
          <a:stretch>
            <a:fillRect/>
          </a:stretch>
        </p:blipFill>
        <p:spPr/>
      </p:pic>
    </p:spTree>
    <p:extLst>
      <p:ext uri="{BB962C8B-B14F-4D97-AF65-F5344CB8AC3E}">
        <p14:creationId xmlns:p14="http://schemas.microsoft.com/office/powerpoint/2010/main" val="333780806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B6A4F34-85B7-4CB4-813A-1A5E03B99882}"/>
              </a:ext>
            </a:extLst>
          </p:cNvPr>
          <p:cNvSpPr>
            <a:spLocks noGrp="1"/>
          </p:cNvSpPr>
          <p:nvPr>
            <p:ph type="sldNum" sz="quarter" idx="12"/>
          </p:nvPr>
        </p:nvSpPr>
        <p:spPr/>
        <p:txBody>
          <a:bodyPr/>
          <a:lstStyle/>
          <a:p>
            <a:fld id="{BF860B6F-2FE3-4DE6-9496-980E987E7466}" type="slidenum">
              <a:rPr lang="en-US" smtClean="0"/>
              <a:pPr/>
              <a:t>18</a:t>
            </a:fld>
            <a:endParaRPr lang="en-US" dirty="0"/>
          </a:p>
        </p:txBody>
      </p:sp>
      <p:sp>
        <p:nvSpPr>
          <p:cNvPr id="18" name="Title 4">
            <a:extLst>
              <a:ext uri="{FF2B5EF4-FFF2-40B4-BE49-F238E27FC236}">
                <a16:creationId xmlns:a16="http://schemas.microsoft.com/office/drawing/2014/main" id="{DCA40ABE-905A-44AE-AC89-3C63C7DE57D7}"/>
              </a:ext>
            </a:extLst>
          </p:cNvPr>
          <p:cNvSpPr>
            <a:spLocks noGrp="1"/>
          </p:cNvSpPr>
          <p:nvPr>
            <p:ph type="title"/>
          </p:nvPr>
        </p:nvSpPr>
        <p:spPr>
          <a:xfrm>
            <a:off x="7964343" y="485836"/>
            <a:ext cx="4284166" cy="959223"/>
          </a:xfrm>
        </p:spPr>
        <p:txBody>
          <a:bodyPr/>
          <a:lstStyle/>
          <a:p>
            <a:r>
              <a:rPr lang="en-US" sz="2400" dirty="0"/>
              <a:t>simultaneous game</a:t>
            </a:r>
          </a:p>
        </p:txBody>
      </p:sp>
      <p:sp>
        <p:nvSpPr>
          <p:cNvPr id="2" name="TextBox 1">
            <a:extLst>
              <a:ext uri="{FF2B5EF4-FFF2-40B4-BE49-F238E27FC236}">
                <a16:creationId xmlns:a16="http://schemas.microsoft.com/office/drawing/2014/main" id="{5EC64EE8-FB8C-4FCA-8A34-8C000556F055}"/>
              </a:ext>
            </a:extLst>
          </p:cNvPr>
          <p:cNvSpPr txBox="1"/>
          <p:nvPr/>
        </p:nvSpPr>
        <p:spPr>
          <a:xfrm>
            <a:off x="3948745" y="729479"/>
            <a:ext cx="3646076" cy="369332"/>
          </a:xfrm>
          <a:prstGeom prst="rect">
            <a:avLst/>
          </a:prstGeom>
          <a:noFill/>
        </p:spPr>
        <p:txBody>
          <a:bodyPr wrap="square" rtlCol="0">
            <a:spAutoFit/>
          </a:bodyPr>
          <a:lstStyle/>
          <a:p>
            <a:pPr marL="285750" indent="-285750" algn="r" rtl="1">
              <a:buFont typeface="Arial" panose="020B0604020202020204" pitchFamily="34" charset="0"/>
              <a:buChar char="•"/>
            </a:pPr>
            <a:r>
              <a:rPr lang="fa-IR" dirty="0">
                <a:cs typeface="B Nazanin" panose="00000400000000000000" pitchFamily="2" charset="-78"/>
              </a:rPr>
              <a:t>بازی همزمان</a:t>
            </a:r>
            <a:endParaRPr lang="en-US" dirty="0">
              <a:cs typeface="B Nazanin" panose="00000400000000000000" pitchFamily="2" charset="-78"/>
            </a:endParaRPr>
          </a:p>
        </p:txBody>
      </p:sp>
      <p:sp>
        <p:nvSpPr>
          <p:cNvPr id="3" name="TextBox 2">
            <a:extLst>
              <a:ext uri="{FF2B5EF4-FFF2-40B4-BE49-F238E27FC236}">
                <a16:creationId xmlns:a16="http://schemas.microsoft.com/office/drawing/2014/main" id="{106A6464-F6C7-458E-AB6C-BEE68BD816E2}"/>
              </a:ext>
            </a:extLst>
          </p:cNvPr>
          <p:cNvSpPr txBox="1"/>
          <p:nvPr/>
        </p:nvSpPr>
        <p:spPr>
          <a:xfrm>
            <a:off x="2583402" y="1960648"/>
            <a:ext cx="8311130" cy="4618829"/>
          </a:xfrm>
          <a:prstGeom prst="rect">
            <a:avLst/>
          </a:prstGeom>
          <a:noFill/>
        </p:spPr>
        <p:txBody>
          <a:bodyPr wrap="square" rtlCol="0">
            <a:spAutoFit/>
          </a:bodyPr>
          <a:lstStyle/>
          <a:p>
            <a:pPr marL="285750" indent="-285750" algn="r" rtl="1">
              <a:buFont typeface="Arial" panose="020B0604020202020204" pitchFamily="34" charset="0"/>
              <a:buChar char="•"/>
            </a:pPr>
            <a:r>
              <a:rPr lang="fa-IR" b="1" dirty="0">
                <a:cs typeface="B Nazanin" panose="00000400000000000000" pitchFamily="2" charset="-78"/>
              </a:rPr>
              <a:t>بازیکنان</a:t>
            </a:r>
            <a:r>
              <a:rPr lang="fa-IR" dirty="0">
                <a:cs typeface="B Nazanin" panose="00000400000000000000" pitchFamily="2" charset="-78"/>
              </a:rPr>
              <a:t>: {مجلس، خودروساز}</a:t>
            </a:r>
          </a:p>
          <a:p>
            <a:pPr algn="r" rtl="1"/>
            <a:endParaRPr lang="fa-IR" dirty="0">
              <a:cs typeface="B Nazanin" panose="00000400000000000000" pitchFamily="2" charset="-78"/>
            </a:endParaRPr>
          </a:p>
          <a:p>
            <a:pPr marL="285750" indent="-285750" algn="r" rtl="1">
              <a:buFont typeface="Arial" panose="020B0604020202020204" pitchFamily="34" charset="0"/>
              <a:buChar char="•"/>
            </a:pPr>
            <a:r>
              <a:rPr lang="fa-IR" b="1" dirty="0">
                <a:cs typeface="B Nazanin" panose="00000400000000000000" pitchFamily="2" charset="-78"/>
              </a:rPr>
              <a:t>مجموعه عمل مجلس</a:t>
            </a:r>
            <a:r>
              <a:rPr lang="fa-IR" dirty="0">
                <a:cs typeface="B Nazanin" panose="00000400000000000000" pitchFamily="2" charset="-78"/>
              </a:rPr>
              <a:t>: {واردات، منع واردات}</a:t>
            </a:r>
          </a:p>
          <a:p>
            <a:pPr algn="r" rtl="1"/>
            <a:endParaRPr lang="fa-IR" dirty="0">
              <a:cs typeface="B Nazanin" panose="00000400000000000000" pitchFamily="2" charset="-78"/>
            </a:endParaRPr>
          </a:p>
          <a:p>
            <a:pPr marL="285750" indent="-285750" algn="r" rtl="1">
              <a:buFont typeface="Arial" panose="020B0604020202020204" pitchFamily="34" charset="0"/>
              <a:buChar char="•"/>
            </a:pPr>
            <a:r>
              <a:rPr lang="fa-IR" b="1" dirty="0">
                <a:cs typeface="B Nazanin" panose="00000400000000000000" pitchFamily="2" charset="-78"/>
              </a:rPr>
              <a:t>مجموعه عمل </a:t>
            </a:r>
            <a:r>
              <a:rPr lang="fa-IR" b="1" dirty="0" err="1">
                <a:cs typeface="B Nazanin" panose="00000400000000000000" pitchFamily="2" charset="-78"/>
              </a:rPr>
              <a:t>خودروساز</a:t>
            </a:r>
            <a:r>
              <a:rPr lang="fa-IR" dirty="0">
                <a:cs typeface="B Nazanin" panose="00000400000000000000" pitchFamily="2" charset="-78"/>
              </a:rPr>
              <a:t>: {افزایش کیفیت، کیفیت ثابت}</a:t>
            </a:r>
          </a:p>
          <a:p>
            <a:pPr algn="r" rtl="1"/>
            <a:endParaRPr lang="fa-IR" dirty="0">
              <a:cs typeface="B Nazanin" panose="00000400000000000000" pitchFamily="2" charset="-78"/>
            </a:endParaRPr>
          </a:p>
          <a:p>
            <a:pPr marL="285750" indent="-285750" algn="r" rtl="1">
              <a:lnSpc>
                <a:spcPct val="107000"/>
              </a:lnSpc>
              <a:spcAft>
                <a:spcPts val="800"/>
              </a:spcAft>
              <a:buFont typeface="Arial" panose="020B0604020202020204" pitchFamily="34" charset="0"/>
              <a:buChar char="•"/>
            </a:pPr>
            <a:r>
              <a:rPr lang="fa-IR" b="1" dirty="0">
                <a:latin typeface="Calibri" panose="020F0502020204030204" pitchFamily="34" charset="0"/>
                <a:ea typeface="Calibri" panose="020F0502020204030204" pitchFamily="34" charset="0"/>
                <a:cs typeface="B Nazanin" panose="00000400000000000000" pitchFamily="2" charset="-78"/>
              </a:rPr>
              <a:t>ارجحیت ها</a:t>
            </a:r>
            <a:r>
              <a:rPr lang="fa-IR" dirty="0">
                <a:latin typeface="Calibri" panose="020F0502020204030204" pitchFamily="34" charset="0"/>
                <a:ea typeface="Calibri" panose="020F0502020204030204" pitchFamily="34" charset="0"/>
                <a:cs typeface="B Nazanin" panose="00000400000000000000" pitchFamily="2" charset="-78"/>
              </a:rPr>
              <a:t>: ارجحیت مجلس را با </a:t>
            </a:r>
            <a:r>
              <a:rPr lang="en-US" dirty="0">
                <a:latin typeface="Calibri" panose="020F0502020204030204" pitchFamily="34" charset="0"/>
                <a:ea typeface="Calibri" panose="020F0502020204030204" pitchFamily="34" charset="0"/>
                <a:cs typeface="Arial" panose="020B0604020202020204" pitchFamily="34" charset="0"/>
              </a:rPr>
              <a:t>u</a:t>
            </a:r>
            <a:r>
              <a:rPr lang="en-US" baseline="-25000" dirty="0">
                <a:latin typeface="Calibri" panose="020F0502020204030204" pitchFamily="34" charset="0"/>
                <a:ea typeface="Calibri" panose="020F0502020204030204" pitchFamily="34" charset="0"/>
                <a:cs typeface="Arial" panose="020B0604020202020204" pitchFamily="34" charset="0"/>
              </a:rPr>
              <a:t>1</a:t>
            </a:r>
            <a:r>
              <a:rPr lang="fa-IR" dirty="0">
                <a:latin typeface="Calibri" panose="020F0502020204030204" pitchFamily="34" charset="0"/>
                <a:ea typeface="Calibri" panose="020F0502020204030204" pitchFamily="34" charset="0"/>
                <a:cs typeface="B Nazanin" panose="00000400000000000000" pitchFamily="2" charset="-78"/>
              </a:rPr>
              <a:t> و ارجحیت های خودروساز را با </a:t>
            </a:r>
            <a:r>
              <a:rPr lang="en-US" dirty="0">
                <a:latin typeface="Calibri" panose="020F0502020204030204" pitchFamily="34" charset="0"/>
                <a:ea typeface="Calibri" panose="020F0502020204030204" pitchFamily="34" charset="0"/>
                <a:cs typeface="Arial" panose="020B0604020202020204" pitchFamily="34" charset="0"/>
              </a:rPr>
              <a:t>u</a:t>
            </a:r>
            <a:r>
              <a:rPr lang="en-US" baseline="-25000" dirty="0">
                <a:latin typeface="Calibri" panose="020F0502020204030204" pitchFamily="34" charset="0"/>
                <a:ea typeface="Calibri" panose="020F0502020204030204" pitchFamily="34" charset="0"/>
                <a:cs typeface="Arial" panose="020B0604020202020204" pitchFamily="34" charset="0"/>
              </a:rPr>
              <a:t>2</a:t>
            </a:r>
            <a:r>
              <a:rPr lang="fa-IR" dirty="0">
                <a:latin typeface="Calibri" panose="020F0502020204030204" pitchFamily="34" charset="0"/>
                <a:ea typeface="Calibri" panose="020F0502020204030204" pitchFamily="34" charset="0"/>
                <a:cs typeface="B Nazanin" panose="00000400000000000000" pitchFamily="2" charset="-78"/>
              </a:rPr>
              <a:t> نشان میدهیم.</a:t>
            </a:r>
          </a:p>
          <a:p>
            <a:pPr>
              <a:lnSpc>
                <a:spcPct val="107000"/>
              </a:lnSpc>
              <a:spcAft>
                <a:spcPts val="800"/>
              </a:spcAft>
            </a:pPr>
            <a:r>
              <a:rPr lang="en-US" dirty="0">
                <a:latin typeface="Calibri" panose="020F0502020204030204" pitchFamily="34" charset="0"/>
                <a:ea typeface="Calibri" panose="020F0502020204030204" pitchFamily="34" charset="0"/>
                <a:cs typeface="Arial" panose="020B0604020202020204" pitchFamily="34" charset="0"/>
              </a:rPr>
              <a:t>u</a:t>
            </a:r>
            <a:r>
              <a:rPr lang="en-US" baseline="-25000" dirty="0">
                <a:latin typeface="Calibri" panose="020F0502020204030204" pitchFamily="34" charset="0"/>
                <a:ea typeface="Calibri" panose="020F0502020204030204" pitchFamily="34" charset="0"/>
                <a:cs typeface="Arial" panose="020B0604020202020204" pitchFamily="34" charset="0"/>
              </a:rPr>
              <a:t>1</a:t>
            </a:r>
            <a:r>
              <a:rPr lang="en-US" dirty="0">
                <a:latin typeface="Calibri" panose="020F0502020204030204" pitchFamily="34" charset="0"/>
                <a:cs typeface="B Nazanin" panose="00000400000000000000" pitchFamily="2" charset="-78"/>
              </a:rPr>
              <a:t>(</a:t>
            </a:r>
            <a:r>
              <a:rPr lang="fa-IR" dirty="0">
                <a:latin typeface="Calibri" panose="020F0502020204030204" pitchFamily="34" charset="0"/>
                <a:cs typeface="B Nazanin" panose="00000400000000000000" pitchFamily="2" charset="-78"/>
              </a:rPr>
              <a:t> واردات</a:t>
            </a:r>
            <a:r>
              <a:rPr lang="en-US" dirty="0">
                <a:latin typeface="Calibri" panose="020F0502020204030204" pitchFamily="34" charset="0"/>
                <a:cs typeface="B Nazanin" panose="00000400000000000000" pitchFamily="2" charset="-78"/>
              </a:rPr>
              <a:t>, </a:t>
            </a:r>
            <a:r>
              <a:rPr lang="fa-IR" dirty="0">
                <a:latin typeface="Calibri" panose="020F0502020204030204" pitchFamily="34" charset="0"/>
                <a:cs typeface="B Nazanin" panose="00000400000000000000" pitchFamily="2" charset="-78"/>
              </a:rPr>
              <a:t>افزایش کیفیت</a:t>
            </a:r>
            <a:r>
              <a:rPr lang="en-US" dirty="0">
                <a:latin typeface="Calibri" panose="020F0502020204030204" pitchFamily="34" charset="0"/>
                <a:cs typeface="B Nazanin" panose="00000400000000000000" pitchFamily="2" charset="-78"/>
              </a:rPr>
              <a:t>)</a:t>
            </a:r>
            <a:r>
              <a:rPr lang="fa-IR" dirty="0">
                <a:cs typeface="B Nazanin" panose="00000400000000000000" pitchFamily="2" charset="-78"/>
              </a:rPr>
              <a:t> </a:t>
            </a:r>
            <a:r>
              <a:rPr lang="en-US" dirty="0">
                <a:cs typeface="B Nazanin" panose="00000400000000000000" pitchFamily="2" charset="-78"/>
              </a:rPr>
              <a:t>= </a:t>
            </a:r>
            <a:r>
              <a:rPr lang="en-US" dirty="0">
                <a:latin typeface="Calibri" panose="020F0502020204030204" pitchFamily="34" charset="0"/>
                <a:ea typeface="Calibri" panose="020F0502020204030204" pitchFamily="34" charset="0"/>
                <a:cs typeface="Arial" panose="020B0604020202020204" pitchFamily="34" charset="0"/>
              </a:rPr>
              <a:t>C</a:t>
            </a:r>
            <a:r>
              <a:rPr lang="en-US" baseline="-25000" dirty="0">
                <a:latin typeface="Calibri" panose="020F0502020204030204" pitchFamily="34" charset="0"/>
                <a:ea typeface="Calibri" panose="020F0502020204030204" pitchFamily="34" charset="0"/>
                <a:cs typeface="Arial" panose="020B0604020202020204" pitchFamily="34" charset="0"/>
              </a:rPr>
              <a:t>1</a:t>
            </a:r>
            <a:r>
              <a:rPr lang="en-US" dirty="0">
                <a:cs typeface="B Nazanin" panose="00000400000000000000" pitchFamily="2" charset="-78"/>
              </a:rPr>
              <a:t> + a –s  ,</a:t>
            </a:r>
            <a:r>
              <a:rPr lang="en-US" dirty="0">
                <a:latin typeface="Calibri" panose="020F0502020204030204" pitchFamily="34" charset="0"/>
                <a:cs typeface="B Nazanin" panose="00000400000000000000" pitchFamily="2" charset="-78"/>
              </a:rPr>
              <a:t> </a:t>
            </a:r>
            <a:r>
              <a:rPr lang="en-US" dirty="0">
                <a:latin typeface="Calibri" panose="020F0502020204030204" pitchFamily="34" charset="0"/>
                <a:ea typeface="Calibri" panose="020F0502020204030204" pitchFamily="34" charset="0"/>
                <a:cs typeface="Arial" panose="020B0604020202020204" pitchFamily="34" charset="0"/>
              </a:rPr>
              <a:t>u</a:t>
            </a:r>
            <a:r>
              <a:rPr lang="en-US" baseline="-25000" dirty="0">
                <a:latin typeface="Calibri" panose="020F0502020204030204" pitchFamily="34" charset="0"/>
                <a:ea typeface="Calibri" panose="020F0502020204030204" pitchFamily="34" charset="0"/>
                <a:cs typeface="Arial" panose="020B0604020202020204" pitchFamily="34" charset="0"/>
              </a:rPr>
              <a:t>1</a:t>
            </a:r>
            <a:r>
              <a:rPr lang="en-US" dirty="0">
                <a:latin typeface="Calibri" panose="020F0502020204030204" pitchFamily="34" charset="0"/>
                <a:cs typeface="B Nazanin" panose="00000400000000000000" pitchFamily="2" charset="-78"/>
              </a:rPr>
              <a:t>(</a:t>
            </a:r>
            <a:r>
              <a:rPr lang="fa-IR" dirty="0">
                <a:latin typeface="Calibri" panose="020F0502020204030204" pitchFamily="34" charset="0"/>
                <a:cs typeface="B Nazanin" panose="00000400000000000000" pitchFamily="2" charset="-78"/>
              </a:rPr>
              <a:t> منع واردات</a:t>
            </a:r>
            <a:r>
              <a:rPr lang="en-US" dirty="0">
                <a:latin typeface="Calibri" panose="020F0502020204030204" pitchFamily="34" charset="0"/>
                <a:cs typeface="B Nazanin" panose="00000400000000000000" pitchFamily="2" charset="-78"/>
              </a:rPr>
              <a:t>, </a:t>
            </a:r>
            <a:r>
              <a:rPr lang="fa-IR" dirty="0">
                <a:latin typeface="Calibri" panose="020F0502020204030204" pitchFamily="34" charset="0"/>
                <a:cs typeface="B Nazanin" panose="00000400000000000000" pitchFamily="2" charset="-78"/>
              </a:rPr>
              <a:t>افزایش کیفیت</a:t>
            </a:r>
            <a:r>
              <a:rPr lang="en-US" dirty="0">
                <a:latin typeface="Calibri" panose="020F0502020204030204" pitchFamily="34" charset="0"/>
                <a:cs typeface="B Nazanin" panose="00000400000000000000" pitchFamily="2" charset="-78"/>
              </a:rPr>
              <a:t>)</a:t>
            </a:r>
            <a:r>
              <a:rPr lang="fa-IR" dirty="0">
                <a:cs typeface="B Nazanin" panose="00000400000000000000" pitchFamily="2" charset="-78"/>
              </a:rPr>
              <a:t> </a:t>
            </a:r>
            <a:r>
              <a:rPr lang="en-US" dirty="0">
                <a:cs typeface="B Nazanin" panose="00000400000000000000" pitchFamily="2" charset="-78"/>
              </a:rPr>
              <a:t>= a ,</a:t>
            </a:r>
            <a:r>
              <a:rPr lang="en-US" dirty="0">
                <a:latin typeface="Calibri" panose="020F0502020204030204" pitchFamily="34" charset="0"/>
                <a:cs typeface="B Nazanin" panose="00000400000000000000" pitchFamily="2" charset="-78"/>
              </a:rPr>
              <a:t> </a:t>
            </a:r>
            <a:r>
              <a:rPr lang="en-US" dirty="0">
                <a:latin typeface="Calibri" panose="020F0502020204030204" pitchFamily="34" charset="0"/>
                <a:ea typeface="Calibri" panose="020F0502020204030204" pitchFamily="34" charset="0"/>
                <a:cs typeface="Arial" panose="020B0604020202020204" pitchFamily="34" charset="0"/>
              </a:rPr>
              <a:t>u</a:t>
            </a:r>
            <a:r>
              <a:rPr lang="en-US" baseline="-25000" dirty="0">
                <a:latin typeface="Calibri" panose="020F0502020204030204" pitchFamily="34" charset="0"/>
                <a:ea typeface="Calibri" panose="020F0502020204030204" pitchFamily="34" charset="0"/>
                <a:cs typeface="Arial" panose="020B0604020202020204" pitchFamily="34" charset="0"/>
              </a:rPr>
              <a:t>1</a:t>
            </a:r>
            <a:r>
              <a:rPr lang="en-US" dirty="0">
                <a:latin typeface="Calibri" panose="020F0502020204030204" pitchFamily="34" charset="0"/>
                <a:cs typeface="B Nazanin" panose="00000400000000000000" pitchFamily="2" charset="-78"/>
              </a:rPr>
              <a:t>(</a:t>
            </a:r>
            <a:r>
              <a:rPr lang="fa-IR" dirty="0">
                <a:latin typeface="Calibri" panose="020F0502020204030204" pitchFamily="34" charset="0"/>
                <a:cs typeface="B Nazanin" panose="00000400000000000000" pitchFamily="2" charset="-78"/>
              </a:rPr>
              <a:t> واردات</a:t>
            </a:r>
            <a:r>
              <a:rPr lang="en-US" dirty="0">
                <a:latin typeface="Calibri" panose="020F0502020204030204" pitchFamily="34" charset="0"/>
                <a:cs typeface="B Nazanin" panose="00000400000000000000" pitchFamily="2" charset="-78"/>
              </a:rPr>
              <a:t>, </a:t>
            </a:r>
            <a:r>
              <a:rPr lang="fa-IR" dirty="0">
                <a:latin typeface="Calibri" panose="020F0502020204030204" pitchFamily="34" charset="0"/>
                <a:cs typeface="B Nazanin" panose="00000400000000000000" pitchFamily="2" charset="-78"/>
              </a:rPr>
              <a:t>کیفیت ثابت</a:t>
            </a:r>
            <a:r>
              <a:rPr lang="en-US" dirty="0">
                <a:latin typeface="Calibri" panose="020F0502020204030204" pitchFamily="34" charset="0"/>
                <a:cs typeface="B Nazanin" panose="00000400000000000000" pitchFamily="2" charset="-78"/>
              </a:rPr>
              <a:t>)</a:t>
            </a:r>
            <a:r>
              <a:rPr lang="fa-IR" dirty="0">
                <a:cs typeface="B Nazanin" panose="00000400000000000000" pitchFamily="2" charset="-78"/>
              </a:rPr>
              <a:t> </a:t>
            </a:r>
            <a:r>
              <a:rPr lang="en-US" dirty="0">
                <a:cs typeface="B Nazanin" panose="00000400000000000000" pitchFamily="2" charset="-78"/>
              </a:rPr>
              <a:t>= </a:t>
            </a:r>
            <a:r>
              <a:rPr lang="en-US" dirty="0">
                <a:latin typeface="Calibri" panose="020F0502020204030204" pitchFamily="34" charset="0"/>
                <a:ea typeface="Calibri" panose="020F0502020204030204" pitchFamily="34" charset="0"/>
                <a:cs typeface="Arial" panose="020B0604020202020204" pitchFamily="34" charset="0"/>
              </a:rPr>
              <a:t>C</a:t>
            </a:r>
            <a:r>
              <a:rPr lang="en-US" baseline="-25000" dirty="0">
                <a:latin typeface="Calibri" panose="020F0502020204030204" pitchFamily="34" charset="0"/>
                <a:ea typeface="Calibri" panose="020F0502020204030204" pitchFamily="34" charset="0"/>
                <a:cs typeface="Arial" panose="020B0604020202020204" pitchFamily="34" charset="0"/>
              </a:rPr>
              <a:t>2</a:t>
            </a:r>
            <a:r>
              <a:rPr lang="en-US" dirty="0">
                <a:cs typeface="B Nazanin" panose="00000400000000000000" pitchFamily="2" charset="-78"/>
              </a:rPr>
              <a:t>,</a:t>
            </a:r>
            <a:r>
              <a:rPr lang="en-US" dirty="0">
                <a:latin typeface="Calibri" panose="020F0502020204030204" pitchFamily="34" charset="0"/>
                <a:cs typeface="B Nazanin" panose="00000400000000000000" pitchFamily="2" charset="-78"/>
              </a:rPr>
              <a:t> </a:t>
            </a:r>
            <a:r>
              <a:rPr lang="en-US" dirty="0">
                <a:latin typeface="Calibri" panose="020F0502020204030204" pitchFamily="34" charset="0"/>
                <a:ea typeface="Calibri" panose="020F0502020204030204" pitchFamily="34" charset="0"/>
                <a:cs typeface="Arial" panose="020B0604020202020204" pitchFamily="34" charset="0"/>
              </a:rPr>
              <a:t>u</a:t>
            </a:r>
            <a:r>
              <a:rPr lang="en-US" baseline="-25000" dirty="0">
                <a:latin typeface="Calibri" panose="020F0502020204030204" pitchFamily="34" charset="0"/>
                <a:ea typeface="Calibri" panose="020F0502020204030204" pitchFamily="34" charset="0"/>
                <a:cs typeface="Arial" panose="020B0604020202020204" pitchFamily="34" charset="0"/>
              </a:rPr>
              <a:t>1</a:t>
            </a:r>
            <a:r>
              <a:rPr lang="en-US" dirty="0">
                <a:latin typeface="Calibri" panose="020F0502020204030204" pitchFamily="34" charset="0"/>
                <a:cs typeface="B Nazanin" panose="00000400000000000000" pitchFamily="2" charset="-78"/>
              </a:rPr>
              <a:t>(</a:t>
            </a:r>
            <a:r>
              <a:rPr lang="fa-IR" dirty="0">
                <a:latin typeface="Calibri" panose="020F0502020204030204" pitchFamily="34" charset="0"/>
                <a:cs typeface="B Nazanin" panose="00000400000000000000" pitchFamily="2" charset="-78"/>
              </a:rPr>
              <a:t> منع واردات</a:t>
            </a:r>
            <a:r>
              <a:rPr lang="en-US" dirty="0">
                <a:latin typeface="Calibri" panose="020F0502020204030204" pitchFamily="34" charset="0"/>
                <a:cs typeface="B Nazanin" panose="00000400000000000000" pitchFamily="2" charset="-78"/>
              </a:rPr>
              <a:t>, </a:t>
            </a:r>
            <a:r>
              <a:rPr lang="fa-IR" dirty="0">
                <a:latin typeface="Calibri" panose="020F0502020204030204" pitchFamily="34" charset="0"/>
                <a:cs typeface="B Nazanin" panose="00000400000000000000" pitchFamily="2" charset="-78"/>
              </a:rPr>
              <a:t>ثابت</a:t>
            </a:r>
            <a:r>
              <a:rPr lang="en-US" dirty="0">
                <a:latin typeface="Calibri" panose="020F0502020204030204" pitchFamily="34" charset="0"/>
                <a:cs typeface="B Nazanin" panose="00000400000000000000" pitchFamily="2" charset="-78"/>
              </a:rPr>
              <a:t> </a:t>
            </a:r>
            <a:r>
              <a:rPr lang="fa-IR" dirty="0">
                <a:latin typeface="Calibri" panose="020F0502020204030204" pitchFamily="34" charset="0"/>
                <a:cs typeface="B Nazanin" panose="00000400000000000000" pitchFamily="2" charset="-78"/>
              </a:rPr>
              <a:t>کیفیت</a:t>
            </a:r>
            <a:r>
              <a:rPr lang="en-US" dirty="0">
                <a:latin typeface="Calibri" panose="020F0502020204030204" pitchFamily="34" charset="0"/>
                <a:cs typeface="B Nazanin" panose="00000400000000000000" pitchFamily="2" charset="-78"/>
              </a:rPr>
              <a:t>)</a:t>
            </a:r>
            <a:r>
              <a:rPr lang="fa-IR" dirty="0">
                <a:cs typeface="B Nazanin" panose="00000400000000000000" pitchFamily="2" charset="-78"/>
              </a:rPr>
              <a:t> </a:t>
            </a:r>
            <a:r>
              <a:rPr lang="en-US" dirty="0">
                <a:cs typeface="B Nazanin" panose="00000400000000000000" pitchFamily="2" charset="-78"/>
              </a:rPr>
              <a:t>= 0</a:t>
            </a:r>
          </a:p>
          <a:p>
            <a:pPr>
              <a:lnSpc>
                <a:spcPct val="107000"/>
              </a:lnSpc>
              <a:spcAft>
                <a:spcPts val="800"/>
              </a:spcAft>
            </a:pPr>
            <a:endParaRPr lang="en-US" dirty="0">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en-US" dirty="0">
                <a:latin typeface="Calibri" panose="020F0502020204030204" pitchFamily="34" charset="0"/>
                <a:ea typeface="Calibri" panose="020F0502020204030204" pitchFamily="34" charset="0"/>
                <a:cs typeface="Arial" panose="020B0604020202020204" pitchFamily="34" charset="0"/>
              </a:rPr>
              <a:t>u</a:t>
            </a:r>
            <a:r>
              <a:rPr lang="en-US" baseline="-25000" dirty="0">
                <a:latin typeface="Calibri" panose="020F0502020204030204" pitchFamily="34" charset="0"/>
                <a:ea typeface="Calibri" panose="020F0502020204030204" pitchFamily="34" charset="0"/>
                <a:cs typeface="Arial" panose="020B0604020202020204" pitchFamily="34" charset="0"/>
              </a:rPr>
              <a:t>2</a:t>
            </a:r>
            <a:r>
              <a:rPr lang="en-US" dirty="0">
                <a:latin typeface="Calibri" panose="020F0502020204030204" pitchFamily="34" charset="0"/>
                <a:cs typeface="B Nazanin" panose="00000400000000000000" pitchFamily="2" charset="-78"/>
              </a:rPr>
              <a:t>(</a:t>
            </a:r>
            <a:r>
              <a:rPr lang="fa-IR" dirty="0">
                <a:latin typeface="Calibri" panose="020F0502020204030204" pitchFamily="34" charset="0"/>
                <a:cs typeface="B Nazanin" panose="00000400000000000000" pitchFamily="2" charset="-78"/>
              </a:rPr>
              <a:t> واردات</a:t>
            </a:r>
            <a:r>
              <a:rPr lang="en-US" dirty="0">
                <a:latin typeface="Calibri" panose="020F0502020204030204" pitchFamily="34" charset="0"/>
                <a:cs typeface="B Nazanin" panose="00000400000000000000" pitchFamily="2" charset="-78"/>
              </a:rPr>
              <a:t>, </a:t>
            </a:r>
            <a:r>
              <a:rPr lang="fa-IR" dirty="0">
                <a:latin typeface="Calibri" panose="020F0502020204030204" pitchFamily="34" charset="0"/>
                <a:cs typeface="B Nazanin" panose="00000400000000000000" pitchFamily="2" charset="-78"/>
              </a:rPr>
              <a:t>افزایش کیفیت</a:t>
            </a:r>
            <a:r>
              <a:rPr lang="en-US" dirty="0">
                <a:latin typeface="Calibri" panose="020F0502020204030204" pitchFamily="34" charset="0"/>
                <a:cs typeface="B Nazanin" panose="00000400000000000000" pitchFamily="2" charset="-78"/>
              </a:rPr>
              <a:t>)</a:t>
            </a:r>
            <a:r>
              <a:rPr lang="fa-IR" dirty="0">
                <a:cs typeface="B Nazanin" panose="00000400000000000000" pitchFamily="2" charset="-78"/>
              </a:rPr>
              <a:t> </a:t>
            </a:r>
            <a:r>
              <a:rPr lang="en-US" dirty="0">
                <a:cs typeface="B Nazanin" panose="00000400000000000000" pitchFamily="2" charset="-78"/>
              </a:rPr>
              <a:t>= </a:t>
            </a:r>
            <a:r>
              <a:rPr lang="en-US" dirty="0">
                <a:latin typeface="Calibri" panose="020F0502020204030204" pitchFamily="34" charset="0"/>
                <a:ea typeface="Calibri" panose="020F0502020204030204" pitchFamily="34" charset="0"/>
                <a:cs typeface="Arial" panose="020B0604020202020204" pitchFamily="34" charset="0"/>
              </a:rPr>
              <a:t>D</a:t>
            </a:r>
            <a:r>
              <a:rPr lang="en-US" baseline="-25000" dirty="0">
                <a:latin typeface="Calibri" panose="020F0502020204030204" pitchFamily="34" charset="0"/>
                <a:ea typeface="Calibri" panose="020F0502020204030204" pitchFamily="34" charset="0"/>
                <a:cs typeface="Arial" panose="020B0604020202020204" pitchFamily="34" charset="0"/>
              </a:rPr>
              <a:t>11</a:t>
            </a:r>
            <a:r>
              <a:rPr lang="en-US" dirty="0">
                <a:latin typeface="Calibri" panose="020F0502020204030204" pitchFamily="34" charset="0"/>
                <a:ea typeface="Calibri" panose="020F0502020204030204" pitchFamily="34" charset="0"/>
                <a:cs typeface="Arial" panose="020B0604020202020204" pitchFamily="34" charset="0"/>
              </a:rPr>
              <a:t> - B</a:t>
            </a:r>
            <a:r>
              <a:rPr lang="en-US" dirty="0">
                <a:cs typeface="B Nazanin" panose="00000400000000000000" pitchFamily="2" charset="-78"/>
              </a:rPr>
              <a:t>,</a:t>
            </a:r>
            <a:r>
              <a:rPr lang="en-US" dirty="0">
                <a:latin typeface="Calibri" panose="020F0502020204030204" pitchFamily="34" charset="0"/>
                <a:cs typeface="B Nazanin" panose="00000400000000000000" pitchFamily="2" charset="-78"/>
              </a:rPr>
              <a:t> </a:t>
            </a:r>
            <a:r>
              <a:rPr lang="en-US" dirty="0">
                <a:latin typeface="Calibri" panose="020F0502020204030204" pitchFamily="34" charset="0"/>
                <a:ea typeface="Calibri" panose="020F0502020204030204" pitchFamily="34" charset="0"/>
                <a:cs typeface="Arial" panose="020B0604020202020204" pitchFamily="34" charset="0"/>
              </a:rPr>
              <a:t>u</a:t>
            </a:r>
            <a:r>
              <a:rPr lang="en-US" baseline="-25000" dirty="0">
                <a:latin typeface="Calibri" panose="020F0502020204030204" pitchFamily="34" charset="0"/>
                <a:ea typeface="Calibri" panose="020F0502020204030204" pitchFamily="34" charset="0"/>
                <a:cs typeface="Arial" panose="020B0604020202020204" pitchFamily="34" charset="0"/>
              </a:rPr>
              <a:t>2</a:t>
            </a:r>
            <a:r>
              <a:rPr lang="en-US" dirty="0">
                <a:latin typeface="Calibri" panose="020F0502020204030204" pitchFamily="34" charset="0"/>
                <a:cs typeface="B Nazanin" panose="00000400000000000000" pitchFamily="2" charset="-78"/>
              </a:rPr>
              <a:t>(</a:t>
            </a:r>
            <a:r>
              <a:rPr lang="fa-IR" dirty="0">
                <a:latin typeface="Calibri" panose="020F0502020204030204" pitchFamily="34" charset="0"/>
                <a:cs typeface="B Nazanin" panose="00000400000000000000" pitchFamily="2" charset="-78"/>
              </a:rPr>
              <a:t> منع واردات</a:t>
            </a:r>
            <a:r>
              <a:rPr lang="en-US" dirty="0">
                <a:latin typeface="Calibri" panose="020F0502020204030204" pitchFamily="34" charset="0"/>
                <a:cs typeface="B Nazanin" panose="00000400000000000000" pitchFamily="2" charset="-78"/>
              </a:rPr>
              <a:t>, </a:t>
            </a:r>
            <a:r>
              <a:rPr lang="fa-IR" dirty="0">
                <a:latin typeface="Calibri" panose="020F0502020204030204" pitchFamily="34" charset="0"/>
                <a:cs typeface="B Nazanin" panose="00000400000000000000" pitchFamily="2" charset="-78"/>
              </a:rPr>
              <a:t>افزایش کیفیت</a:t>
            </a:r>
            <a:r>
              <a:rPr lang="en-US" dirty="0">
                <a:latin typeface="Calibri" panose="020F0502020204030204" pitchFamily="34" charset="0"/>
                <a:cs typeface="B Nazanin" panose="00000400000000000000" pitchFamily="2" charset="-78"/>
              </a:rPr>
              <a:t>)</a:t>
            </a:r>
            <a:r>
              <a:rPr lang="fa-IR" dirty="0">
                <a:cs typeface="B Nazanin" panose="00000400000000000000" pitchFamily="2" charset="-78"/>
              </a:rPr>
              <a:t> </a:t>
            </a:r>
            <a:r>
              <a:rPr lang="en-US" dirty="0">
                <a:cs typeface="B Nazanin" panose="00000400000000000000" pitchFamily="2" charset="-78"/>
              </a:rPr>
              <a:t>= </a:t>
            </a:r>
            <a:r>
              <a:rPr lang="en-US" dirty="0">
                <a:latin typeface="Calibri" panose="020F0502020204030204" pitchFamily="34" charset="0"/>
                <a:ea typeface="Calibri" panose="020F0502020204030204" pitchFamily="34" charset="0"/>
                <a:cs typeface="Arial" panose="020B0604020202020204" pitchFamily="34" charset="0"/>
              </a:rPr>
              <a:t>D</a:t>
            </a:r>
            <a:r>
              <a:rPr lang="en-US" baseline="-25000" dirty="0">
                <a:latin typeface="Calibri" panose="020F0502020204030204" pitchFamily="34" charset="0"/>
                <a:ea typeface="Calibri" panose="020F0502020204030204" pitchFamily="34" charset="0"/>
                <a:cs typeface="Arial" panose="020B0604020202020204" pitchFamily="34" charset="0"/>
              </a:rPr>
              <a:t>21</a:t>
            </a:r>
            <a:r>
              <a:rPr lang="en-US" dirty="0">
                <a:cs typeface="B Nazanin" panose="00000400000000000000" pitchFamily="2" charset="-78"/>
              </a:rPr>
              <a:t> - B ,</a:t>
            </a:r>
            <a:r>
              <a:rPr lang="en-US" dirty="0">
                <a:latin typeface="Calibri" panose="020F0502020204030204" pitchFamily="34" charset="0"/>
                <a:cs typeface="B Nazanin" panose="00000400000000000000" pitchFamily="2" charset="-78"/>
              </a:rPr>
              <a:t> </a:t>
            </a:r>
            <a:r>
              <a:rPr lang="en-US" dirty="0">
                <a:latin typeface="Calibri" panose="020F0502020204030204" pitchFamily="34" charset="0"/>
                <a:ea typeface="Calibri" panose="020F0502020204030204" pitchFamily="34" charset="0"/>
                <a:cs typeface="Arial" panose="020B0604020202020204" pitchFamily="34" charset="0"/>
              </a:rPr>
              <a:t>u</a:t>
            </a:r>
            <a:r>
              <a:rPr lang="en-US" baseline="-25000" dirty="0">
                <a:latin typeface="Calibri" panose="020F0502020204030204" pitchFamily="34" charset="0"/>
                <a:ea typeface="Calibri" panose="020F0502020204030204" pitchFamily="34" charset="0"/>
                <a:cs typeface="Arial" panose="020B0604020202020204" pitchFamily="34" charset="0"/>
              </a:rPr>
              <a:t>2</a:t>
            </a:r>
            <a:r>
              <a:rPr lang="en-US" dirty="0">
                <a:latin typeface="Calibri" panose="020F0502020204030204" pitchFamily="34" charset="0"/>
                <a:cs typeface="B Nazanin" panose="00000400000000000000" pitchFamily="2" charset="-78"/>
              </a:rPr>
              <a:t>(</a:t>
            </a:r>
            <a:r>
              <a:rPr lang="fa-IR" dirty="0">
                <a:latin typeface="Calibri" panose="020F0502020204030204" pitchFamily="34" charset="0"/>
                <a:cs typeface="B Nazanin" panose="00000400000000000000" pitchFamily="2" charset="-78"/>
              </a:rPr>
              <a:t> واردات</a:t>
            </a:r>
            <a:r>
              <a:rPr lang="en-US" dirty="0">
                <a:latin typeface="Calibri" panose="020F0502020204030204" pitchFamily="34" charset="0"/>
                <a:cs typeface="B Nazanin" panose="00000400000000000000" pitchFamily="2" charset="-78"/>
              </a:rPr>
              <a:t>, </a:t>
            </a:r>
            <a:r>
              <a:rPr lang="fa-IR" dirty="0">
                <a:latin typeface="Calibri" panose="020F0502020204030204" pitchFamily="34" charset="0"/>
                <a:cs typeface="B Nazanin" panose="00000400000000000000" pitchFamily="2" charset="-78"/>
              </a:rPr>
              <a:t>کیفیت ثابت</a:t>
            </a:r>
            <a:r>
              <a:rPr lang="en-US" dirty="0">
                <a:latin typeface="Calibri" panose="020F0502020204030204" pitchFamily="34" charset="0"/>
                <a:cs typeface="B Nazanin" panose="00000400000000000000" pitchFamily="2" charset="-78"/>
              </a:rPr>
              <a:t>)</a:t>
            </a:r>
            <a:r>
              <a:rPr lang="fa-IR" dirty="0">
                <a:cs typeface="B Nazanin" panose="00000400000000000000" pitchFamily="2" charset="-78"/>
              </a:rPr>
              <a:t> </a:t>
            </a:r>
            <a:r>
              <a:rPr lang="en-US" dirty="0">
                <a:cs typeface="B Nazanin" panose="00000400000000000000" pitchFamily="2" charset="-78"/>
              </a:rPr>
              <a:t>= </a:t>
            </a:r>
            <a:r>
              <a:rPr lang="en-US" dirty="0">
                <a:latin typeface="Calibri" panose="020F0502020204030204" pitchFamily="34" charset="0"/>
                <a:ea typeface="Calibri" panose="020F0502020204030204" pitchFamily="34" charset="0"/>
                <a:cs typeface="Arial" panose="020B0604020202020204" pitchFamily="34" charset="0"/>
              </a:rPr>
              <a:t>D</a:t>
            </a:r>
            <a:r>
              <a:rPr lang="en-US" baseline="-25000" dirty="0">
                <a:latin typeface="Calibri" panose="020F0502020204030204" pitchFamily="34" charset="0"/>
                <a:ea typeface="Calibri" panose="020F0502020204030204" pitchFamily="34" charset="0"/>
                <a:cs typeface="Arial" panose="020B0604020202020204" pitchFamily="34" charset="0"/>
              </a:rPr>
              <a:t>12</a:t>
            </a:r>
            <a:r>
              <a:rPr lang="en-US" dirty="0">
                <a:cs typeface="B Nazanin" panose="00000400000000000000" pitchFamily="2" charset="-78"/>
              </a:rPr>
              <a:t>,</a:t>
            </a:r>
            <a:r>
              <a:rPr lang="en-US" dirty="0">
                <a:latin typeface="Calibri" panose="020F0502020204030204" pitchFamily="34" charset="0"/>
                <a:cs typeface="B Nazanin" panose="00000400000000000000" pitchFamily="2" charset="-78"/>
              </a:rPr>
              <a:t> </a:t>
            </a:r>
            <a:r>
              <a:rPr lang="en-US" dirty="0">
                <a:latin typeface="Calibri" panose="020F0502020204030204" pitchFamily="34" charset="0"/>
                <a:ea typeface="Calibri" panose="020F0502020204030204" pitchFamily="34" charset="0"/>
                <a:cs typeface="Arial" panose="020B0604020202020204" pitchFamily="34" charset="0"/>
              </a:rPr>
              <a:t>u</a:t>
            </a:r>
            <a:r>
              <a:rPr lang="en-US" baseline="-25000" dirty="0">
                <a:latin typeface="Calibri" panose="020F0502020204030204" pitchFamily="34" charset="0"/>
                <a:ea typeface="Calibri" panose="020F0502020204030204" pitchFamily="34" charset="0"/>
                <a:cs typeface="Arial" panose="020B0604020202020204" pitchFamily="34" charset="0"/>
              </a:rPr>
              <a:t>2</a:t>
            </a:r>
            <a:r>
              <a:rPr lang="en-US" dirty="0">
                <a:latin typeface="Calibri" panose="020F0502020204030204" pitchFamily="34" charset="0"/>
                <a:cs typeface="B Nazanin" panose="00000400000000000000" pitchFamily="2" charset="-78"/>
              </a:rPr>
              <a:t>(</a:t>
            </a:r>
            <a:r>
              <a:rPr lang="fa-IR" dirty="0">
                <a:latin typeface="Calibri" panose="020F0502020204030204" pitchFamily="34" charset="0"/>
                <a:cs typeface="B Nazanin" panose="00000400000000000000" pitchFamily="2" charset="-78"/>
              </a:rPr>
              <a:t> منع واردات</a:t>
            </a:r>
            <a:r>
              <a:rPr lang="en-US" dirty="0">
                <a:latin typeface="Calibri" panose="020F0502020204030204" pitchFamily="34" charset="0"/>
                <a:cs typeface="B Nazanin" panose="00000400000000000000" pitchFamily="2" charset="-78"/>
              </a:rPr>
              <a:t>, </a:t>
            </a:r>
            <a:r>
              <a:rPr lang="fa-IR" dirty="0">
                <a:latin typeface="Calibri" panose="020F0502020204030204" pitchFamily="34" charset="0"/>
                <a:cs typeface="B Nazanin" panose="00000400000000000000" pitchFamily="2" charset="-78"/>
              </a:rPr>
              <a:t>ثابت</a:t>
            </a:r>
            <a:r>
              <a:rPr lang="en-US" dirty="0">
                <a:latin typeface="Calibri" panose="020F0502020204030204" pitchFamily="34" charset="0"/>
                <a:cs typeface="B Nazanin" panose="00000400000000000000" pitchFamily="2" charset="-78"/>
              </a:rPr>
              <a:t> </a:t>
            </a:r>
            <a:r>
              <a:rPr lang="fa-IR" dirty="0">
                <a:latin typeface="Calibri" panose="020F0502020204030204" pitchFamily="34" charset="0"/>
                <a:cs typeface="B Nazanin" panose="00000400000000000000" pitchFamily="2" charset="-78"/>
              </a:rPr>
              <a:t>کیفیت</a:t>
            </a:r>
            <a:r>
              <a:rPr lang="en-US" dirty="0">
                <a:latin typeface="Calibri" panose="020F0502020204030204" pitchFamily="34" charset="0"/>
                <a:cs typeface="B Nazanin" panose="00000400000000000000" pitchFamily="2" charset="-78"/>
              </a:rPr>
              <a:t>)</a:t>
            </a:r>
            <a:r>
              <a:rPr lang="fa-IR" dirty="0">
                <a:cs typeface="B Nazanin" panose="00000400000000000000" pitchFamily="2" charset="-78"/>
              </a:rPr>
              <a:t> </a:t>
            </a:r>
            <a:r>
              <a:rPr lang="en-US" dirty="0">
                <a:cs typeface="B Nazanin" panose="00000400000000000000" pitchFamily="2" charset="-78"/>
              </a:rPr>
              <a:t>= </a:t>
            </a:r>
            <a:r>
              <a:rPr lang="en-US" dirty="0">
                <a:latin typeface="Calibri" panose="020F0502020204030204" pitchFamily="34" charset="0"/>
                <a:ea typeface="Calibri" panose="020F0502020204030204" pitchFamily="34" charset="0"/>
                <a:cs typeface="Arial" panose="020B0604020202020204" pitchFamily="34" charset="0"/>
              </a:rPr>
              <a:t>D</a:t>
            </a:r>
            <a:r>
              <a:rPr lang="en-US" baseline="-25000" dirty="0">
                <a:latin typeface="Calibri" panose="020F0502020204030204" pitchFamily="34" charset="0"/>
                <a:ea typeface="Calibri" panose="020F0502020204030204" pitchFamily="34" charset="0"/>
                <a:cs typeface="Arial" panose="020B0604020202020204" pitchFamily="34" charset="0"/>
              </a:rPr>
              <a:t>22</a:t>
            </a:r>
            <a:endParaRPr lang="fa-IR" dirty="0">
              <a:latin typeface="Calibri" panose="020F0502020204030204" pitchFamily="34" charset="0"/>
              <a:ea typeface="Calibri" panose="020F0502020204030204" pitchFamily="34" charset="0"/>
              <a:cs typeface="B Nazanin" panose="00000400000000000000" pitchFamily="2" charset="-78"/>
            </a:endParaRPr>
          </a:p>
          <a:p>
            <a:pPr>
              <a:lnSpc>
                <a:spcPct val="107000"/>
              </a:lnSpc>
              <a:spcAft>
                <a:spcPts val="800"/>
              </a:spcAft>
            </a:pPr>
            <a:endParaRPr lang="fa-IR" dirty="0">
              <a:latin typeface="Calibri" panose="020F0502020204030204" pitchFamily="34" charset="0"/>
              <a:ea typeface="Calibri" panose="020F0502020204030204" pitchFamily="34" charset="0"/>
              <a:cs typeface="B Nazanin" panose="00000400000000000000" pitchFamily="2" charset="-78"/>
            </a:endParaRPr>
          </a:p>
          <a:p>
            <a:pPr marL="285750" indent="-285750" algn="r" rtl="1">
              <a:buFont typeface="Arial" panose="020B0604020202020204" pitchFamily="34" charset="0"/>
              <a:buChar char="•"/>
            </a:pPr>
            <a:endParaRPr lang="en-US" dirty="0">
              <a:cs typeface="B Nazanin" panose="00000400000000000000" pitchFamily="2" charset="-78"/>
            </a:endParaRPr>
          </a:p>
        </p:txBody>
      </p:sp>
    </p:spTree>
    <p:extLst>
      <p:ext uri="{BB962C8B-B14F-4D97-AF65-F5344CB8AC3E}">
        <p14:creationId xmlns:p14="http://schemas.microsoft.com/office/powerpoint/2010/main" val="123005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fade">
                                      <p:cBhvr>
                                        <p:cTn id="30" dur="500"/>
                                        <p:tgtEl>
                                          <p:spTgt spid="3">
                                            <p:txEl>
                                              <p:pRg st="7" end="7"/>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animEffect transition="in" filter="fade">
                                      <p:cBhvr>
                                        <p:cTn id="33"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B6A4F34-85B7-4CB4-813A-1A5E03B99882}"/>
              </a:ext>
            </a:extLst>
          </p:cNvPr>
          <p:cNvSpPr>
            <a:spLocks noGrp="1"/>
          </p:cNvSpPr>
          <p:nvPr>
            <p:ph type="sldNum" sz="quarter" idx="12"/>
          </p:nvPr>
        </p:nvSpPr>
        <p:spPr/>
        <p:txBody>
          <a:bodyPr/>
          <a:lstStyle/>
          <a:p>
            <a:fld id="{BF860B6F-2FE3-4DE6-9496-980E987E7466}" type="slidenum">
              <a:rPr lang="en-US" smtClean="0"/>
              <a:pPr/>
              <a:t>19</a:t>
            </a:fld>
            <a:endParaRPr lang="en-US" dirty="0"/>
          </a:p>
        </p:txBody>
      </p:sp>
      <p:sp>
        <p:nvSpPr>
          <p:cNvPr id="18" name="Title 4">
            <a:extLst>
              <a:ext uri="{FF2B5EF4-FFF2-40B4-BE49-F238E27FC236}">
                <a16:creationId xmlns:a16="http://schemas.microsoft.com/office/drawing/2014/main" id="{DCA40ABE-905A-44AE-AC89-3C63C7DE57D7}"/>
              </a:ext>
            </a:extLst>
          </p:cNvPr>
          <p:cNvSpPr>
            <a:spLocks noGrp="1"/>
          </p:cNvSpPr>
          <p:nvPr>
            <p:ph type="title"/>
          </p:nvPr>
        </p:nvSpPr>
        <p:spPr>
          <a:xfrm>
            <a:off x="7964343" y="485836"/>
            <a:ext cx="4284166" cy="959223"/>
          </a:xfrm>
        </p:spPr>
        <p:txBody>
          <a:bodyPr/>
          <a:lstStyle/>
          <a:p>
            <a:r>
              <a:rPr lang="en-US" sz="2400" dirty="0"/>
              <a:t>simultaneous game</a:t>
            </a:r>
          </a:p>
        </p:txBody>
      </p:sp>
      <p:sp>
        <p:nvSpPr>
          <p:cNvPr id="20" name="TextBox 19">
            <a:extLst>
              <a:ext uri="{FF2B5EF4-FFF2-40B4-BE49-F238E27FC236}">
                <a16:creationId xmlns:a16="http://schemas.microsoft.com/office/drawing/2014/main" id="{517CFF95-BA05-49FA-9405-67911FD2ED84}"/>
              </a:ext>
            </a:extLst>
          </p:cNvPr>
          <p:cNvSpPr txBox="1"/>
          <p:nvPr/>
        </p:nvSpPr>
        <p:spPr>
          <a:xfrm>
            <a:off x="8173801" y="5308443"/>
            <a:ext cx="3646076" cy="646331"/>
          </a:xfrm>
          <a:prstGeom prst="rect">
            <a:avLst/>
          </a:prstGeom>
          <a:noFill/>
        </p:spPr>
        <p:txBody>
          <a:bodyPr wrap="square">
            <a:spAutoFit/>
          </a:bodyPr>
          <a:lstStyle/>
          <a:p>
            <a:pPr algn="r"/>
            <a:r>
              <a:rPr lang="fa-IR" dirty="0">
                <a:solidFill>
                  <a:schemeClr val="tx1"/>
                </a:solidFill>
                <a:cs typeface="B Nazanin" panose="00000400000000000000" pitchFamily="2" charset="-78"/>
              </a:rPr>
              <a:t>مهم ترین عوامل تاثیر گذار در انتخاب دو بازیکن</a:t>
            </a:r>
            <a:r>
              <a:rPr lang="fa-IR" dirty="0">
                <a:solidFill>
                  <a:schemeClr val="tx1"/>
                </a:solidFill>
              </a:rPr>
              <a:t>:</a:t>
            </a:r>
          </a:p>
          <a:p>
            <a:pPr algn="ctr"/>
            <a:r>
              <a:rPr lang="en-US" dirty="0">
                <a:solidFill>
                  <a:srgbClr val="FF0000"/>
                </a:solidFill>
                <a:latin typeface="Calibri" panose="020F0502020204030204" pitchFamily="34" charset="0"/>
                <a:cs typeface="Calibri" panose="020F0502020204030204" pitchFamily="34" charset="0"/>
              </a:rPr>
              <a:t>a, B, s</a:t>
            </a:r>
            <a:endParaRPr lang="fa-IR" dirty="0">
              <a:solidFill>
                <a:srgbClr val="FF0000"/>
              </a:solidFill>
              <a:latin typeface="Calibri" panose="020F0502020204030204" pitchFamily="34" charset="0"/>
              <a:cs typeface="Calibri" panose="020F0502020204030204" pitchFamily="34" charset="0"/>
            </a:endParaRPr>
          </a:p>
        </p:txBody>
      </p:sp>
      <p:cxnSp>
        <p:nvCxnSpPr>
          <p:cNvPr id="21" name="Connector: Elbow 20">
            <a:extLst>
              <a:ext uri="{FF2B5EF4-FFF2-40B4-BE49-F238E27FC236}">
                <a16:creationId xmlns:a16="http://schemas.microsoft.com/office/drawing/2014/main" id="{1638F43F-D235-43A4-9D55-B899699306B1}"/>
              </a:ext>
            </a:extLst>
          </p:cNvPr>
          <p:cNvCxnSpPr>
            <a:cxnSpLocks/>
          </p:cNvCxnSpPr>
          <p:nvPr/>
        </p:nvCxnSpPr>
        <p:spPr>
          <a:xfrm rot="10800000">
            <a:off x="5719484" y="4826811"/>
            <a:ext cx="2563905" cy="677627"/>
          </a:xfrm>
          <a:prstGeom prst="bentConnector3">
            <a:avLst>
              <a:gd name="adj1" fmla="val 74107"/>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22" name="Connector: Elbow 21">
            <a:extLst>
              <a:ext uri="{FF2B5EF4-FFF2-40B4-BE49-F238E27FC236}">
                <a16:creationId xmlns:a16="http://schemas.microsoft.com/office/drawing/2014/main" id="{BD3452F0-67E5-4242-B7D0-D995360DDF87}"/>
              </a:ext>
            </a:extLst>
          </p:cNvPr>
          <p:cNvCxnSpPr/>
          <p:nvPr/>
        </p:nvCxnSpPr>
        <p:spPr>
          <a:xfrm rot="10800000" flipV="1">
            <a:off x="5719482" y="5504436"/>
            <a:ext cx="2563906" cy="661999"/>
          </a:xfrm>
          <a:prstGeom prst="bentConnector3">
            <a:avLst>
              <a:gd name="adj1" fmla="val 74107"/>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23" name="Connector: Elbow 22">
            <a:extLst>
              <a:ext uri="{FF2B5EF4-FFF2-40B4-BE49-F238E27FC236}">
                <a16:creationId xmlns:a16="http://schemas.microsoft.com/office/drawing/2014/main" id="{2BEDC218-449A-4E98-B107-24C196E21E04}"/>
              </a:ext>
            </a:extLst>
          </p:cNvPr>
          <p:cNvCxnSpPr>
            <a:cxnSpLocks/>
          </p:cNvCxnSpPr>
          <p:nvPr/>
        </p:nvCxnSpPr>
        <p:spPr>
          <a:xfrm rot="10800000">
            <a:off x="5719480" y="5504437"/>
            <a:ext cx="782174" cy="1"/>
          </a:xfrm>
          <a:prstGeom prst="bentConnector3">
            <a:avLst>
              <a:gd name="adj1" fmla="val 50000"/>
            </a:avLst>
          </a:prstGeom>
          <a:ln>
            <a:tailEnd type="triangle"/>
          </a:ln>
        </p:spPr>
        <p:style>
          <a:lnRef idx="3">
            <a:schemeClr val="accent3"/>
          </a:lnRef>
          <a:fillRef idx="0">
            <a:schemeClr val="accent3"/>
          </a:fillRef>
          <a:effectRef idx="2">
            <a:schemeClr val="accent3"/>
          </a:effectRef>
          <a:fontRef idx="minor">
            <a:schemeClr val="tx1"/>
          </a:fontRef>
        </p:style>
      </p:cxnSp>
      <p:sp>
        <p:nvSpPr>
          <p:cNvPr id="27" name="TextBox 26">
            <a:extLst>
              <a:ext uri="{FF2B5EF4-FFF2-40B4-BE49-F238E27FC236}">
                <a16:creationId xmlns:a16="http://schemas.microsoft.com/office/drawing/2014/main" id="{3340AB7D-968C-4141-80F1-36B8DB634C7A}"/>
              </a:ext>
            </a:extLst>
          </p:cNvPr>
          <p:cNvSpPr txBox="1"/>
          <p:nvPr/>
        </p:nvSpPr>
        <p:spPr>
          <a:xfrm>
            <a:off x="0" y="4642144"/>
            <a:ext cx="5719483" cy="369332"/>
          </a:xfrm>
          <a:prstGeom prst="rect">
            <a:avLst/>
          </a:prstGeom>
          <a:noFill/>
        </p:spPr>
        <p:txBody>
          <a:bodyPr wrap="square">
            <a:spAutoFit/>
          </a:bodyPr>
          <a:lstStyle/>
          <a:p>
            <a:pPr algn="r"/>
            <a:r>
              <a:rPr lang="fa-IR" dirty="0">
                <a:latin typeface="Calibri" panose="020F0502020204030204" pitchFamily="34" charset="0"/>
                <a:cs typeface="Calibri" panose="020F0502020204030204" pitchFamily="34" charset="0"/>
              </a:rPr>
              <a:t>:</a:t>
            </a:r>
            <a:r>
              <a:rPr lang="fa-IR" dirty="0">
                <a:latin typeface="Calibri" panose="020F0502020204030204" pitchFamily="34" charset="0"/>
                <a:cs typeface="B Nazanin" panose="00000400000000000000" pitchFamily="2" charset="-78"/>
              </a:rPr>
              <a:t> مقدار عددی میل مجلس به افزایش تولید داخلی</a:t>
            </a:r>
            <a:r>
              <a:rPr lang="en-US" dirty="0">
                <a:solidFill>
                  <a:srgbClr val="FF0000"/>
                </a:solidFill>
                <a:latin typeface="Calibri" panose="020F0502020204030204" pitchFamily="34" charset="0"/>
                <a:cs typeface="Calibri" panose="020F0502020204030204" pitchFamily="34" charset="0"/>
              </a:rPr>
              <a:t>a</a:t>
            </a:r>
            <a:r>
              <a:rPr lang="el-GR" dirty="0">
                <a:solidFill>
                  <a:srgbClr val="FF0000"/>
                </a:solidFill>
                <a:latin typeface="Calibri" panose="020F0502020204030204" pitchFamily="34" charset="0"/>
                <a:cs typeface="Calibri" panose="020F0502020204030204" pitchFamily="34" charset="0"/>
              </a:rPr>
              <a:t> </a:t>
            </a:r>
            <a:r>
              <a:rPr lang="fa-IR" dirty="0">
                <a:latin typeface="Calibri" panose="020F0502020204030204" pitchFamily="34" charset="0"/>
                <a:cs typeface="B Nazanin" panose="00000400000000000000" pitchFamily="2" charset="-78"/>
              </a:rPr>
              <a:t>یادآوری</a:t>
            </a:r>
          </a:p>
        </p:txBody>
      </p:sp>
      <p:sp>
        <p:nvSpPr>
          <p:cNvPr id="28" name="TextBox 27">
            <a:extLst>
              <a:ext uri="{FF2B5EF4-FFF2-40B4-BE49-F238E27FC236}">
                <a16:creationId xmlns:a16="http://schemas.microsoft.com/office/drawing/2014/main" id="{19F1B31F-33ED-4C9F-8094-7C9A2CD2316F}"/>
              </a:ext>
            </a:extLst>
          </p:cNvPr>
          <p:cNvSpPr txBox="1"/>
          <p:nvPr/>
        </p:nvSpPr>
        <p:spPr>
          <a:xfrm>
            <a:off x="-1" y="5981770"/>
            <a:ext cx="5719483" cy="646331"/>
          </a:xfrm>
          <a:prstGeom prst="rect">
            <a:avLst/>
          </a:prstGeom>
          <a:noFill/>
        </p:spPr>
        <p:txBody>
          <a:bodyPr wrap="square">
            <a:spAutoFit/>
          </a:bodyPr>
          <a:lstStyle/>
          <a:p>
            <a:pPr algn="r"/>
            <a:r>
              <a:rPr lang="fa-IR" dirty="0">
                <a:latin typeface="Calibri" panose="020F0502020204030204" pitchFamily="34" charset="0"/>
                <a:cs typeface="Calibri" panose="020F0502020204030204" pitchFamily="34" charset="0"/>
              </a:rPr>
              <a:t>:</a:t>
            </a:r>
            <a:r>
              <a:rPr lang="fa-IR" dirty="0">
                <a:latin typeface="Calibri" panose="020F0502020204030204" pitchFamily="34" charset="0"/>
                <a:cs typeface="B Nazanin" panose="00000400000000000000" pitchFamily="2" charset="-78"/>
              </a:rPr>
              <a:t> مقدار عددی شرمندگی مجلس در ازای ضرر زدن به خودروساز</a:t>
            </a:r>
            <a:r>
              <a:rPr lang="en-US" dirty="0">
                <a:solidFill>
                  <a:srgbClr val="FF0000"/>
                </a:solidFill>
                <a:latin typeface="Calibri" panose="020F0502020204030204" pitchFamily="34" charset="0"/>
                <a:cs typeface="Calibri" panose="020F0502020204030204" pitchFamily="34" charset="0"/>
              </a:rPr>
              <a:t>s</a:t>
            </a:r>
            <a:r>
              <a:rPr lang="el-GR" dirty="0">
                <a:solidFill>
                  <a:srgbClr val="FF0000"/>
                </a:solidFill>
                <a:latin typeface="Calibri" panose="020F0502020204030204" pitchFamily="34" charset="0"/>
                <a:cs typeface="Calibri" panose="020F0502020204030204" pitchFamily="34" charset="0"/>
              </a:rPr>
              <a:t> </a:t>
            </a:r>
            <a:r>
              <a:rPr lang="fa-IR" dirty="0">
                <a:latin typeface="Calibri" panose="020F0502020204030204" pitchFamily="34" charset="0"/>
                <a:cs typeface="B Nazanin" panose="00000400000000000000" pitchFamily="2" charset="-78"/>
              </a:rPr>
              <a:t>یادآوری</a:t>
            </a:r>
          </a:p>
        </p:txBody>
      </p:sp>
      <p:sp>
        <p:nvSpPr>
          <p:cNvPr id="29" name="TextBox 28">
            <a:extLst>
              <a:ext uri="{FF2B5EF4-FFF2-40B4-BE49-F238E27FC236}">
                <a16:creationId xmlns:a16="http://schemas.microsoft.com/office/drawing/2014/main" id="{3145D9C3-CA47-43BD-B8FE-FFFA456A228C}"/>
              </a:ext>
            </a:extLst>
          </p:cNvPr>
          <p:cNvSpPr txBox="1"/>
          <p:nvPr/>
        </p:nvSpPr>
        <p:spPr>
          <a:xfrm>
            <a:off x="0" y="5312760"/>
            <a:ext cx="5719481" cy="369332"/>
          </a:xfrm>
          <a:prstGeom prst="rect">
            <a:avLst/>
          </a:prstGeom>
          <a:noFill/>
        </p:spPr>
        <p:txBody>
          <a:bodyPr wrap="square">
            <a:spAutoFit/>
          </a:bodyPr>
          <a:lstStyle/>
          <a:p>
            <a:pPr algn="r"/>
            <a:r>
              <a:rPr lang="fa-IR" dirty="0">
                <a:latin typeface="Calibri" panose="020F0502020204030204" pitchFamily="34" charset="0"/>
                <a:cs typeface="Calibri" panose="020F0502020204030204" pitchFamily="34" charset="0"/>
              </a:rPr>
              <a:t>:</a:t>
            </a:r>
            <a:r>
              <a:rPr lang="fa-IR" dirty="0">
                <a:latin typeface="Calibri" panose="020F0502020204030204" pitchFamily="34" charset="0"/>
                <a:cs typeface="B Nazanin" panose="00000400000000000000" pitchFamily="2" charset="-78"/>
              </a:rPr>
              <a:t> مقدار هزینه برای افزایش کیفیت خودرو توسط خودروساز </a:t>
            </a:r>
            <a:r>
              <a:rPr lang="en-US" dirty="0">
                <a:solidFill>
                  <a:srgbClr val="FF0000"/>
                </a:solidFill>
                <a:latin typeface="Calibri" panose="020F0502020204030204" pitchFamily="34" charset="0"/>
                <a:cs typeface="Calibri" panose="020F0502020204030204" pitchFamily="34" charset="0"/>
              </a:rPr>
              <a:t>B</a:t>
            </a:r>
            <a:r>
              <a:rPr lang="el-GR" dirty="0">
                <a:solidFill>
                  <a:srgbClr val="FF0000"/>
                </a:solidFill>
                <a:latin typeface="Calibri" panose="020F0502020204030204" pitchFamily="34" charset="0"/>
                <a:cs typeface="Calibri" panose="020F0502020204030204" pitchFamily="34" charset="0"/>
              </a:rPr>
              <a:t> </a:t>
            </a:r>
            <a:r>
              <a:rPr lang="fa-IR" dirty="0">
                <a:latin typeface="Calibri" panose="020F0502020204030204" pitchFamily="34" charset="0"/>
                <a:cs typeface="B Nazanin" panose="00000400000000000000" pitchFamily="2" charset="-78"/>
              </a:rPr>
              <a:t>یادآوری</a:t>
            </a:r>
          </a:p>
        </p:txBody>
      </p:sp>
      <mc:AlternateContent xmlns:mc="http://schemas.openxmlformats.org/markup-compatibility/2006" xmlns:a14="http://schemas.microsoft.com/office/drawing/2010/main">
        <mc:Choice Requires="a14">
          <p:graphicFrame>
            <p:nvGraphicFramePr>
              <p:cNvPr id="5" name="Table 5">
                <a:extLst>
                  <a:ext uri="{FF2B5EF4-FFF2-40B4-BE49-F238E27FC236}">
                    <a16:creationId xmlns:a16="http://schemas.microsoft.com/office/drawing/2014/main" id="{50E2F586-5F48-EF46-A7E9-34BBD2B4029E}"/>
                  </a:ext>
                </a:extLst>
              </p:cNvPr>
              <p:cNvGraphicFramePr>
                <a:graphicFrameLocks noGrp="1"/>
              </p:cNvGraphicFramePr>
              <p:nvPr/>
            </p:nvGraphicFramePr>
            <p:xfrm>
              <a:off x="1089894" y="1398489"/>
              <a:ext cx="5955896" cy="1610919"/>
            </p:xfrm>
            <a:graphic>
              <a:graphicData uri="http://schemas.openxmlformats.org/drawingml/2006/table">
                <a:tbl>
                  <a:tblPr firstRow="1" bandRow="1">
                    <a:tableStyleId>{5C22544A-7EE6-4342-B048-85BDC9FD1C3A}</a:tableStyleId>
                  </a:tblPr>
                  <a:tblGrid>
                    <a:gridCol w="1122800">
                      <a:extLst>
                        <a:ext uri="{9D8B030D-6E8A-4147-A177-3AD203B41FA5}">
                          <a16:colId xmlns:a16="http://schemas.microsoft.com/office/drawing/2014/main" val="2281367109"/>
                        </a:ext>
                      </a:extLst>
                    </a:gridCol>
                    <a:gridCol w="3075317">
                      <a:extLst>
                        <a:ext uri="{9D8B030D-6E8A-4147-A177-3AD203B41FA5}">
                          <a16:colId xmlns:a16="http://schemas.microsoft.com/office/drawing/2014/main" val="1493858485"/>
                        </a:ext>
                      </a:extLst>
                    </a:gridCol>
                    <a:gridCol w="1757779">
                      <a:extLst>
                        <a:ext uri="{9D8B030D-6E8A-4147-A177-3AD203B41FA5}">
                          <a16:colId xmlns:a16="http://schemas.microsoft.com/office/drawing/2014/main" val="596009811"/>
                        </a:ext>
                      </a:extLst>
                    </a:gridCol>
                  </a:tblGrid>
                  <a:tr h="391719">
                    <a:tc>
                      <a:txBody>
                        <a:bodyPr/>
                        <a:lstStyle/>
                        <a:p>
                          <a:endParaRPr lang="en-US" dirty="0"/>
                        </a:p>
                      </a:txBody>
                      <a:tcPr/>
                    </a:tc>
                    <a:tc>
                      <a:txBody>
                        <a:bodyPr/>
                        <a:lstStyle/>
                        <a:p>
                          <a:pPr algn="ctr"/>
                          <a:r>
                            <a:rPr lang="fa-IR" b="1" dirty="0">
                              <a:cs typeface="B Nazanin" panose="00000400000000000000" pitchFamily="2" charset="-78"/>
                            </a:rPr>
                            <a:t>افزایش کیفیت</a:t>
                          </a:r>
                          <a:endParaRPr lang="en-US" b="1" dirty="0">
                            <a:cs typeface="B Nazanin" panose="00000400000000000000" pitchFamily="2" charset="-78"/>
                          </a:endParaRPr>
                        </a:p>
                      </a:txBody>
                      <a:tcPr/>
                    </a:tc>
                    <a:tc>
                      <a:txBody>
                        <a:bodyPr/>
                        <a:lstStyle/>
                        <a:p>
                          <a:pPr algn="ctr"/>
                          <a:r>
                            <a:rPr lang="fa-IR" dirty="0">
                              <a:cs typeface="B Nazanin" panose="00000400000000000000" pitchFamily="2" charset="-78"/>
                            </a:rPr>
                            <a:t>کیفیت ثابت</a:t>
                          </a:r>
                          <a:endParaRPr lang="en-US" dirty="0">
                            <a:cs typeface="B Nazanin" panose="00000400000000000000" pitchFamily="2" charset="-78"/>
                          </a:endParaRPr>
                        </a:p>
                      </a:txBody>
                      <a:tcPr/>
                    </a:tc>
                    <a:extLst>
                      <a:ext uri="{0D108BD9-81ED-4DB2-BD59-A6C34878D82A}">
                        <a16:rowId xmlns:a16="http://schemas.microsoft.com/office/drawing/2014/main" val="1386343294"/>
                      </a:ext>
                    </a:extLst>
                  </a:tr>
                  <a:tr h="546426">
                    <a:tc>
                      <a:txBody>
                        <a:bodyPr/>
                        <a:lstStyle/>
                        <a:p>
                          <a:pPr algn="ctr"/>
                          <a:r>
                            <a:rPr lang="fa-IR" dirty="0">
                              <a:cs typeface="B Nazanin" panose="00000400000000000000" pitchFamily="2" charset="-78"/>
                            </a:rPr>
                            <a:t>واردات</a:t>
                          </a:r>
                          <a:endParaRPr lang="en-US" dirty="0">
                            <a:cs typeface="B Nazanin" panose="00000400000000000000" pitchFamily="2" charset="-78"/>
                          </a:endParaRPr>
                        </a:p>
                      </a:txBody>
                      <a:tcPr/>
                    </a:tc>
                    <a:tc>
                      <a:txBody>
                        <a:bodyPr/>
                        <a:lstStyle/>
                        <a:p>
                          <a:pPr algn="ctr" rtl="0"/>
                          <a14:m>
                            <m:oMathPara xmlns:m="http://schemas.openxmlformats.org/officeDocument/2006/math">
                              <m:oMathParaPr>
                                <m:jc m:val="center"/>
                              </m:oMathParaPr>
                              <m:oMath xmlns:m="http://schemas.openxmlformats.org/officeDocument/2006/math">
                                <m:sSub>
                                  <m:sSubPr>
                                    <m:ctrlPr>
                                      <a:rPr lang="en-US" sz="1600" i="1" smtClean="0">
                                        <a:solidFill>
                                          <a:srgbClr val="836967"/>
                                        </a:solidFill>
                                        <a:latin typeface="Cambria Math" panose="02040503050406030204" pitchFamily="18" charset="0"/>
                                      </a:rPr>
                                    </m:ctrlPr>
                                  </m:sSubPr>
                                  <m:e>
                                    <m:r>
                                      <a:rPr lang="en-US" sz="1600" b="0" i="1" smtClean="0">
                                        <a:latin typeface="Cambria Math" panose="02040503050406030204" pitchFamily="18" charset="0"/>
                                      </a:rPr>
                                      <m:t>𝐶</m:t>
                                    </m:r>
                                  </m:e>
                                  <m:sub>
                                    <m:r>
                                      <a:rPr lang="en-US" sz="1600" i="1" smtClean="0">
                                        <a:latin typeface="Cambria Math" panose="02040503050406030204" pitchFamily="18" charset="0"/>
                                      </a:rPr>
                                      <m:t>1</m:t>
                                    </m:r>
                                  </m:sub>
                                </m:sSub>
                                <m:r>
                                  <a:rPr lang="en-US" sz="1600" i="1" smtClean="0">
                                    <a:latin typeface="Cambria Math" panose="02040503050406030204" pitchFamily="18" charset="0"/>
                                  </a:rPr>
                                  <m:t>+</m:t>
                                </m:r>
                                <m:r>
                                  <a:rPr lang="en-US" sz="1600" i="1" smtClean="0">
                                    <a:latin typeface="Cambria Math" panose="02040503050406030204" pitchFamily="18" charset="0"/>
                                  </a:rPr>
                                  <m:t>𝑎</m:t>
                                </m:r>
                                <m:r>
                                  <a:rPr lang="en-US" sz="1600" i="1" smtClean="0">
                                    <a:latin typeface="Cambria Math" panose="02040503050406030204" pitchFamily="18" charset="0"/>
                                  </a:rPr>
                                  <m:t>−</m:t>
                                </m:r>
                                <m:r>
                                  <a:rPr lang="en-US" sz="1600" b="0" i="1" smtClean="0">
                                    <a:latin typeface="Cambria Math" panose="02040503050406030204" pitchFamily="18" charset="0"/>
                                  </a:rPr>
                                  <m:t>𝑠</m:t>
                                </m:r>
                                <m:r>
                                  <a:rPr lang="en-US" sz="1600" b="0" i="1" smtClean="0">
                                    <a:latin typeface="Cambria Math" panose="02040503050406030204" pitchFamily="18" charset="0"/>
                                  </a:rPr>
                                  <m:t>, </m:t>
                                </m:r>
                                <m:sSub>
                                  <m:sSubPr>
                                    <m:ctrlPr>
                                      <a:rPr lang="en-US" sz="1600" i="1" dirty="0" smtClean="0">
                                        <a:solidFill>
                                          <a:srgbClr val="836967"/>
                                        </a:solidFill>
                                        <a:latin typeface="Cambria Math" panose="02040503050406030204" pitchFamily="18" charset="0"/>
                                      </a:rPr>
                                    </m:ctrlPr>
                                  </m:sSubPr>
                                  <m:e>
                                    <m:r>
                                      <a:rPr lang="en-US" sz="1600" i="1" dirty="0">
                                        <a:latin typeface="Cambria Math" panose="02040503050406030204" pitchFamily="18" charset="0"/>
                                      </a:rPr>
                                      <m:t>𝐷</m:t>
                                    </m:r>
                                  </m:e>
                                  <m:sub>
                                    <m:r>
                                      <a:rPr lang="en-US" sz="1600" i="0" dirty="0">
                                        <a:latin typeface="Cambria Math" panose="02040503050406030204" pitchFamily="18" charset="0"/>
                                      </a:rPr>
                                      <m:t>1</m:t>
                                    </m:r>
                                    <m:r>
                                      <a:rPr lang="en-US" sz="1600" b="0" i="0" dirty="0" smtClean="0">
                                        <a:latin typeface="Cambria Math" panose="02040503050406030204" pitchFamily="18" charset="0"/>
                                      </a:rPr>
                                      <m:t>1</m:t>
                                    </m:r>
                                  </m:sub>
                                </m:sSub>
                                <m:r>
                                  <a:rPr lang="en-US" sz="1600" i="0" dirty="0">
                                    <a:latin typeface="Cambria Math" panose="02040503050406030204" pitchFamily="18" charset="0"/>
                                  </a:rPr>
                                  <m:t>−</m:t>
                                </m:r>
                                <m:r>
                                  <a:rPr lang="en-US" sz="1600" i="1" dirty="0">
                                    <a:latin typeface="Cambria Math" panose="02040503050406030204" pitchFamily="18" charset="0"/>
                                  </a:rPr>
                                  <m:t>𝐵</m:t>
                                </m:r>
                              </m:oMath>
                            </m:oMathPara>
                          </a14:m>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sSub>
                                  <m:sSubPr>
                                    <m:ctrlPr>
                                      <a:rPr lang="en-US" sz="1600" i="1" smtClean="0">
                                        <a:solidFill>
                                          <a:srgbClr val="836967"/>
                                        </a:solidFill>
                                        <a:latin typeface="Cambria Math" panose="02040503050406030204" pitchFamily="18" charset="0"/>
                                      </a:rPr>
                                    </m:ctrlPr>
                                  </m:sSubPr>
                                  <m:e>
                                    <m:r>
                                      <a:rPr lang="en-US" sz="1600" b="0" i="1" smtClean="0">
                                        <a:latin typeface="Cambria Math" panose="02040503050406030204" pitchFamily="18" charset="0"/>
                                      </a:rPr>
                                      <m:t>𝐶</m:t>
                                    </m:r>
                                  </m:e>
                                  <m:sub>
                                    <m:r>
                                      <a:rPr lang="en-US" sz="1600" b="0" i="1" smtClean="0">
                                        <a:latin typeface="Cambria Math" panose="02040503050406030204" pitchFamily="18" charset="0"/>
                                      </a:rPr>
                                      <m:t>2</m:t>
                                    </m:r>
                                  </m:sub>
                                </m:sSub>
                                <m:r>
                                  <a:rPr lang="en-US" sz="1600" b="0" i="1" smtClean="0">
                                    <a:latin typeface="Cambria Math" panose="02040503050406030204" pitchFamily="18" charset="0"/>
                                  </a:rPr>
                                  <m:t>, </m:t>
                                </m:r>
                                <m:sSub>
                                  <m:sSubPr>
                                    <m:ctrlPr>
                                      <a:rPr lang="en-US" sz="1600" i="1" dirty="0" smtClean="0">
                                        <a:solidFill>
                                          <a:srgbClr val="836967"/>
                                        </a:solidFill>
                                        <a:latin typeface="Cambria Math" panose="02040503050406030204" pitchFamily="18" charset="0"/>
                                      </a:rPr>
                                    </m:ctrlPr>
                                  </m:sSubPr>
                                  <m:e>
                                    <m:r>
                                      <a:rPr lang="en-US" sz="1600" i="1" dirty="0">
                                        <a:latin typeface="Cambria Math" panose="02040503050406030204" pitchFamily="18" charset="0"/>
                                      </a:rPr>
                                      <m:t>𝐷</m:t>
                                    </m:r>
                                  </m:e>
                                  <m:sub>
                                    <m:r>
                                      <a:rPr lang="en-US" sz="1600" i="0" dirty="0">
                                        <a:latin typeface="Cambria Math" panose="02040503050406030204" pitchFamily="18" charset="0"/>
                                      </a:rPr>
                                      <m:t>1</m:t>
                                    </m:r>
                                    <m:r>
                                      <a:rPr lang="en-US" sz="1600" b="0" i="0" dirty="0" smtClean="0">
                                        <a:latin typeface="Cambria Math" panose="02040503050406030204" pitchFamily="18" charset="0"/>
                                      </a:rPr>
                                      <m:t>2</m:t>
                                    </m:r>
                                  </m:sub>
                                </m:sSub>
                              </m:oMath>
                            </m:oMathPara>
                          </a14:m>
                          <a:endParaRPr lang="en-US" sz="1800" dirty="0"/>
                        </a:p>
                        <a:p>
                          <a:endParaRPr lang="en-US" dirty="0"/>
                        </a:p>
                      </a:txBody>
                      <a:tcPr/>
                    </a:tc>
                    <a:extLst>
                      <a:ext uri="{0D108BD9-81ED-4DB2-BD59-A6C34878D82A}">
                        <a16:rowId xmlns:a16="http://schemas.microsoft.com/office/drawing/2014/main" val="1577870215"/>
                      </a:ext>
                    </a:extLst>
                  </a:tr>
                  <a:tr h="546426">
                    <a:tc>
                      <a:txBody>
                        <a:bodyPr/>
                        <a:lstStyle/>
                        <a:p>
                          <a:pPr algn="ctr"/>
                          <a:r>
                            <a:rPr lang="fa-IR" dirty="0">
                              <a:cs typeface="B Nazanin" panose="00000400000000000000" pitchFamily="2" charset="-78"/>
                            </a:rPr>
                            <a:t>منع واردات</a:t>
                          </a:r>
                          <a:endParaRPr lang="en-US" dirty="0">
                            <a:cs typeface="B Nazanin" panose="00000400000000000000" pitchFamily="2" charset="-78"/>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r>
                                  <a:rPr lang="en-US" sz="1600" b="0" i="1" smtClean="0">
                                    <a:latin typeface="Cambria Math" panose="02040503050406030204" pitchFamily="18" charset="0"/>
                                  </a:rPr>
                                  <m:t>𝑎</m:t>
                                </m:r>
                                <m:r>
                                  <a:rPr lang="en-US" sz="1600" b="0" i="1" smtClean="0">
                                    <a:latin typeface="Cambria Math" panose="02040503050406030204" pitchFamily="18" charset="0"/>
                                  </a:rPr>
                                  <m:t>, </m:t>
                                </m:r>
                                <m:sSub>
                                  <m:sSubPr>
                                    <m:ctrlPr>
                                      <a:rPr lang="en-US" sz="1600" i="1" dirty="0" smtClean="0">
                                        <a:solidFill>
                                          <a:srgbClr val="836967"/>
                                        </a:solidFill>
                                        <a:latin typeface="Cambria Math" panose="02040503050406030204" pitchFamily="18" charset="0"/>
                                      </a:rPr>
                                    </m:ctrlPr>
                                  </m:sSubPr>
                                  <m:e>
                                    <m:r>
                                      <a:rPr lang="en-US" sz="1600" i="1" dirty="0">
                                        <a:latin typeface="Cambria Math" panose="02040503050406030204" pitchFamily="18" charset="0"/>
                                      </a:rPr>
                                      <m:t>𝐷</m:t>
                                    </m:r>
                                  </m:e>
                                  <m:sub>
                                    <m:r>
                                      <a:rPr lang="en-US" sz="1600" b="0" i="0" dirty="0" smtClean="0">
                                        <a:latin typeface="Cambria Math" panose="02040503050406030204" pitchFamily="18" charset="0"/>
                                      </a:rPr>
                                      <m:t>21</m:t>
                                    </m:r>
                                  </m:sub>
                                </m:sSub>
                                <m:r>
                                  <a:rPr lang="en-US" sz="1600" i="0" dirty="0">
                                    <a:latin typeface="Cambria Math" panose="02040503050406030204" pitchFamily="18" charset="0"/>
                                  </a:rPr>
                                  <m:t>−</m:t>
                                </m:r>
                                <m:r>
                                  <a:rPr lang="en-US" sz="1600" i="1" dirty="0">
                                    <a:latin typeface="Cambria Math" panose="02040503050406030204" pitchFamily="18" charset="0"/>
                                  </a:rPr>
                                  <m:t>𝐵</m:t>
                                </m:r>
                              </m:oMath>
                            </m:oMathPara>
                          </a14:m>
                          <a:endParaRPr lang="en-US" sz="1600" dirty="0"/>
                        </a:p>
                        <a:p>
                          <a:endParaRPr 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r>
                                  <a:rPr lang="en-US" sz="1600" b="0" i="1" smtClean="0">
                                    <a:latin typeface="Cambria Math" panose="02040503050406030204" pitchFamily="18" charset="0"/>
                                  </a:rPr>
                                  <m:t>0</m:t>
                                </m:r>
                                <m:r>
                                  <a:rPr lang="en-US" sz="1600" b="0" i="1" smtClean="0">
                                    <a:latin typeface="Cambria Math" panose="02040503050406030204" pitchFamily="18" charset="0"/>
                                  </a:rPr>
                                  <m:t>, </m:t>
                                </m:r>
                                <m:sSub>
                                  <m:sSubPr>
                                    <m:ctrlPr>
                                      <a:rPr lang="en-US" sz="1600" i="1" dirty="0" smtClean="0">
                                        <a:solidFill>
                                          <a:srgbClr val="836967"/>
                                        </a:solidFill>
                                        <a:latin typeface="Cambria Math" panose="02040503050406030204" pitchFamily="18" charset="0"/>
                                      </a:rPr>
                                    </m:ctrlPr>
                                  </m:sSubPr>
                                  <m:e>
                                    <m:r>
                                      <a:rPr lang="en-US" sz="1600" i="1" dirty="0">
                                        <a:latin typeface="Cambria Math" panose="02040503050406030204" pitchFamily="18" charset="0"/>
                                      </a:rPr>
                                      <m:t>𝐷</m:t>
                                    </m:r>
                                  </m:e>
                                  <m:sub>
                                    <m:r>
                                      <a:rPr lang="en-US" sz="1600" b="0" i="0" dirty="0" smtClean="0">
                                        <a:latin typeface="Cambria Math" panose="02040503050406030204" pitchFamily="18" charset="0"/>
                                      </a:rPr>
                                      <m:t>22</m:t>
                                    </m:r>
                                  </m:sub>
                                </m:sSub>
                              </m:oMath>
                            </m:oMathPara>
                          </a14:m>
                          <a:endParaRPr lang="en-US" sz="1600" dirty="0"/>
                        </a:p>
                      </a:txBody>
                      <a:tcPr/>
                    </a:tc>
                    <a:extLst>
                      <a:ext uri="{0D108BD9-81ED-4DB2-BD59-A6C34878D82A}">
                        <a16:rowId xmlns:a16="http://schemas.microsoft.com/office/drawing/2014/main" val="2612903081"/>
                      </a:ext>
                    </a:extLst>
                  </a:tr>
                </a:tbl>
              </a:graphicData>
            </a:graphic>
          </p:graphicFrame>
        </mc:Choice>
        <mc:Fallback xmlns="">
          <p:graphicFrame>
            <p:nvGraphicFramePr>
              <p:cNvPr id="5" name="Table 5">
                <a:extLst>
                  <a:ext uri="{FF2B5EF4-FFF2-40B4-BE49-F238E27FC236}">
                    <a16:creationId xmlns:a16="http://schemas.microsoft.com/office/drawing/2014/main" id="{50E2F586-5F48-EF46-A7E9-34BBD2B4029E}"/>
                  </a:ext>
                </a:extLst>
              </p:cNvPr>
              <p:cNvGraphicFramePr>
                <a:graphicFrameLocks noGrp="1"/>
              </p:cNvGraphicFramePr>
              <p:nvPr>
                <p:extLst>
                  <p:ext uri="{D42A27DB-BD31-4B8C-83A1-F6EECF244321}">
                    <p14:modId xmlns:p14="http://schemas.microsoft.com/office/powerpoint/2010/main" val="1318269123"/>
                  </p:ext>
                </p:extLst>
              </p:nvPr>
            </p:nvGraphicFramePr>
            <p:xfrm>
              <a:off x="1089894" y="1398489"/>
              <a:ext cx="5955896" cy="1610919"/>
            </p:xfrm>
            <a:graphic>
              <a:graphicData uri="http://schemas.openxmlformats.org/drawingml/2006/table">
                <a:tbl>
                  <a:tblPr firstRow="1" bandRow="1">
                    <a:tableStyleId>{5C22544A-7EE6-4342-B048-85BDC9FD1C3A}</a:tableStyleId>
                  </a:tblPr>
                  <a:tblGrid>
                    <a:gridCol w="1122800">
                      <a:extLst>
                        <a:ext uri="{9D8B030D-6E8A-4147-A177-3AD203B41FA5}">
                          <a16:colId xmlns:a16="http://schemas.microsoft.com/office/drawing/2014/main" val="2281367109"/>
                        </a:ext>
                      </a:extLst>
                    </a:gridCol>
                    <a:gridCol w="3075317">
                      <a:extLst>
                        <a:ext uri="{9D8B030D-6E8A-4147-A177-3AD203B41FA5}">
                          <a16:colId xmlns:a16="http://schemas.microsoft.com/office/drawing/2014/main" val="1493858485"/>
                        </a:ext>
                      </a:extLst>
                    </a:gridCol>
                    <a:gridCol w="1757779">
                      <a:extLst>
                        <a:ext uri="{9D8B030D-6E8A-4147-A177-3AD203B41FA5}">
                          <a16:colId xmlns:a16="http://schemas.microsoft.com/office/drawing/2014/main" val="596009811"/>
                        </a:ext>
                      </a:extLst>
                    </a:gridCol>
                  </a:tblGrid>
                  <a:tr h="391719">
                    <a:tc>
                      <a:txBody>
                        <a:bodyPr/>
                        <a:lstStyle/>
                        <a:p>
                          <a:endParaRPr lang="en-US" dirty="0"/>
                        </a:p>
                      </a:txBody>
                      <a:tcPr/>
                    </a:tc>
                    <a:tc>
                      <a:txBody>
                        <a:bodyPr/>
                        <a:lstStyle/>
                        <a:p>
                          <a:pPr algn="ctr"/>
                          <a:r>
                            <a:rPr lang="fa-IR" b="1" dirty="0">
                              <a:cs typeface="B Nazanin" panose="00000400000000000000" pitchFamily="2" charset="-78"/>
                            </a:rPr>
                            <a:t>افزایش کیفیت</a:t>
                          </a:r>
                          <a:endParaRPr lang="en-US" b="1" dirty="0">
                            <a:cs typeface="B Nazanin" panose="00000400000000000000" pitchFamily="2" charset="-78"/>
                          </a:endParaRPr>
                        </a:p>
                      </a:txBody>
                      <a:tcPr/>
                    </a:tc>
                    <a:tc>
                      <a:txBody>
                        <a:bodyPr/>
                        <a:lstStyle/>
                        <a:p>
                          <a:pPr algn="ctr"/>
                          <a:r>
                            <a:rPr lang="fa-IR" dirty="0">
                              <a:cs typeface="B Nazanin" panose="00000400000000000000" pitchFamily="2" charset="-78"/>
                            </a:rPr>
                            <a:t>کیفیت ثابت</a:t>
                          </a:r>
                          <a:endParaRPr lang="en-US" dirty="0">
                            <a:cs typeface="B Nazanin" panose="00000400000000000000" pitchFamily="2" charset="-78"/>
                          </a:endParaRPr>
                        </a:p>
                      </a:txBody>
                      <a:tcPr/>
                    </a:tc>
                    <a:extLst>
                      <a:ext uri="{0D108BD9-81ED-4DB2-BD59-A6C34878D82A}">
                        <a16:rowId xmlns:a16="http://schemas.microsoft.com/office/drawing/2014/main" val="1386343294"/>
                      </a:ext>
                    </a:extLst>
                  </a:tr>
                  <a:tr h="609600">
                    <a:tc>
                      <a:txBody>
                        <a:bodyPr/>
                        <a:lstStyle/>
                        <a:p>
                          <a:pPr algn="ctr"/>
                          <a:r>
                            <a:rPr lang="fa-IR" dirty="0">
                              <a:cs typeface="B Nazanin" panose="00000400000000000000" pitchFamily="2" charset="-78"/>
                            </a:rPr>
                            <a:t>واردات</a:t>
                          </a:r>
                          <a:endParaRPr lang="en-US" dirty="0">
                            <a:cs typeface="B Nazanin" panose="00000400000000000000" pitchFamily="2" charset="-78"/>
                          </a:endParaRPr>
                        </a:p>
                      </a:txBody>
                      <a:tcPr/>
                    </a:tc>
                    <a:tc>
                      <a:txBody>
                        <a:bodyPr/>
                        <a:lstStyle/>
                        <a:p>
                          <a:endParaRPr lang="en-US"/>
                        </a:p>
                      </a:txBody>
                      <a:tcPr>
                        <a:blipFill>
                          <a:blip r:embed="rId2"/>
                          <a:stretch>
                            <a:fillRect l="-36634" t="-66337" r="-58020" b="-100990"/>
                          </a:stretch>
                        </a:blipFill>
                      </a:tcPr>
                    </a:tc>
                    <a:tc>
                      <a:txBody>
                        <a:bodyPr/>
                        <a:lstStyle/>
                        <a:p>
                          <a:endParaRPr lang="en-US"/>
                        </a:p>
                      </a:txBody>
                      <a:tcPr>
                        <a:blipFill>
                          <a:blip r:embed="rId2"/>
                          <a:stretch>
                            <a:fillRect l="-238754" t="-66337" r="-1384" b="-100990"/>
                          </a:stretch>
                        </a:blipFill>
                      </a:tcPr>
                    </a:tc>
                    <a:extLst>
                      <a:ext uri="{0D108BD9-81ED-4DB2-BD59-A6C34878D82A}">
                        <a16:rowId xmlns:a16="http://schemas.microsoft.com/office/drawing/2014/main" val="1577870215"/>
                      </a:ext>
                    </a:extLst>
                  </a:tr>
                  <a:tr h="609600">
                    <a:tc>
                      <a:txBody>
                        <a:bodyPr/>
                        <a:lstStyle/>
                        <a:p>
                          <a:pPr algn="ctr"/>
                          <a:r>
                            <a:rPr lang="fa-IR" dirty="0">
                              <a:cs typeface="B Nazanin" panose="00000400000000000000" pitchFamily="2" charset="-78"/>
                            </a:rPr>
                            <a:t>منع واردات</a:t>
                          </a:r>
                          <a:endParaRPr lang="en-US" dirty="0">
                            <a:cs typeface="B Nazanin" panose="00000400000000000000" pitchFamily="2" charset="-78"/>
                          </a:endParaRPr>
                        </a:p>
                      </a:txBody>
                      <a:tcPr/>
                    </a:tc>
                    <a:tc>
                      <a:txBody>
                        <a:bodyPr/>
                        <a:lstStyle/>
                        <a:p>
                          <a:endParaRPr lang="en-US"/>
                        </a:p>
                      </a:txBody>
                      <a:tcPr>
                        <a:blipFill>
                          <a:blip r:embed="rId2"/>
                          <a:stretch>
                            <a:fillRect l="-36634" t="-168000" r="-58020" b="-2000"/>
                          </a:stretch>
                        </a:blipFill>
                      </a:tcPr>
                    </a:tc>
                    <a:tc>
                      <a:txBody>
                        <a:bodyPr/>
                        <a:lstStyle/>
                        <a:p>
                          <a:endParaRPr lang="en-US"/>
                        </a:p>
                      </a:txBody>
                      <a:tcPr>
                        <a:blipFill>
                          <a:blip r:embed="rId2"/>
                          <a:stretch>
                            <a:fillRect l="-238754" t="-168000" r="-1384" b="-2000"/>
                          </a:stretch>
                        </a:blipFill>
                      </a:tcPr>
                    </a:tc>
                    <a:extLst>
                      <a:ext uri="{0D108BD9-81ED-4DB2-BD59-A6C34878D82A}">
                        <a16:rowId xmlns:a16="http://schemas.microsoft.com/office/drawing/2014/main" val="2612903081"/>
                      </a:ext>
                    </a:extLst>
                  </a:tr>
                </a:tbl>
              </a:graphicData>
            </a:graphic>
          </p:graphicFrame>
        </mc:Fallback>
      </mc:AlternateContent>
      <p:sp>
        <p:nvSpPr>
          <p:cNvPr id="2" name="TextBox 1">
            <a:extLst>
              <a:ext uri="{FF2B5EF4-FFF2-40B4-BE49-F238E27FC236}">
                <a16:creationId xmlns:a16="http://schemas.microsoft.com/office/drawing/2014/main" id="{5EC64EE8-FB8C-4FCA-8A34-8C000556F055}"/>
              </a:ext>
            </a:extLst>
          </p:cNvPr>
          <p:cNvSpPr txBox="1"/>
          <p:nvPr/>
        </p:nvSpPr>
        <p:spPr>
          <a:xfrm>
            <a:off x="3948745" y="729479"/>
            <a:ext cx="3646076" cy="369332"/>
          </a:xfrm>
          <a:prstGeom prst="rect">
            <a:avLst/>
          </a:prstGeom>
          <a:noFill/>
        </p:spPr>
        <p:txBody>
          <a:bodyPr wrap="square" rtlCol="0">
            <a:spAutoFit/>
          </a:bodyPr>
          <a:lstStyle/>
          <a:p>
            <a:pPr marL="285750" indent="-285750" algn="r" rtl="1">
              <a:buFont typeface="Arial" panose="020B0604020202020204" pitchFamily="34" charset="0"/>
              <a:buChar char="•"/>
            </a:pPr>
            <a:r>
              <a:rPr lang="fa-IR" dirty="0">
                <a:cs typeface="B Nazanin" panose="00000400000000000000" pitchFamily="2" charset="-78"/>
              </a:rPr>
              <a:t>نمایش فرم ماتریسی بازی</a:t>
            </a:r>
            <a:endParaRPr lang="en-US" dirty="0">
              <a:cs typeface="B Nazanin" panose="00000400000000000000" pitchFamily="2" charset="-78"/>
            </a:endParaRPr>
          </a:p>
        </p:txBody>
      </p:sp>
      <p:sp>
        <p:nvSpPr>
          <p:cNvPr id="14" name="Text Box 2">
            <a:extLst>
              <a:ext uri="{FF2B5EF4-FFF2-40B4-BE49-F238E27FC236}">
                <a16:creationId xmlns:a16="http://schemas.microsoft.com/office/drawing/2014/main" id="{9335EDEF-F74C-4DE1-A3E6-9DC4F6A4FC80}"/>
              </a:ext>
            </a:extLst>
          </p:cNvPr>
          <p:cNvSpPr txBox="1">
            <a:spLocks noChangeArrowheads="1"/>
          </p:cNvSpPr>
          <p:nvPr/>
        </p:nvSpPr>
        <p:spPr bwMode="auto">
          <a:xfrm>
            <a:off x="76434" y="2216880"/>
            <a:ext cx="1013460" cy="369331"/>
          </a:xfrm>
          <a:prstGeom prst="rect">
            <a:avLst/>
          </a:prstGeom>
          <a:solidFill>
            <a:schemeClr val="accent1">
              <a:lumMod val="40000"/>
              <a:lumOff val="60000"/>
            </a:schemeClr>
          </a:solidFill>
          <a:ln w="9525">
            <a:solidFill>
              <a:srgbClr val="000000"/>
            </a:solidFill>
            <a:miter lim="800000"/>
            <a:headEnd/>
            <a:tailEnd/>
          </a:ln>
        </p:spPr>
        <p:txBody>
          <a:bodyPr rot="0" vert="horz" wrap="square" lIns="91440" tIns="45720" rIns="91440" bIns="45720" anchor="t" anchorCtr="0">
            <a:noAutofit/>
          </a:bodyPr>
          <a:lstStyle/>
          <a:p>
            <a:pPr marL="0" marR="0" algn="ctr">
              <a:lnSpc>
                <a:spcPct val="107000"/>
              </a:lnSpc>
              <a:spcBef>
                <a:spcPts val="0"/>
              </a:spcBef>
              <a:spcAft>
                <a:spcPts val="800"/>
              </a:spcAft>
            </a:pPr>
            <a:r>
              <a:rPr lang="fa-IR" dirty="0">
                <a:latin typeface="Calibri" panose="020F0502020204030204" pitchFamily="34" charset="0"/>
                <a:ea typeface="Calibri" panose="020F0502020204030204" pitchFamily="34" charset="0"/>
                <a:cs typeface="B Nazanin" panose="00000400000000000000" pitchFamily="2" charset="-78"/>
              </a:rPr>
              <a:t>مجلس</a:t>
            </a:r>
            <a:endParaRPr lang="en-US" sz="1100" dirty="0">
              <a:effectLst/>
              <a:latin typeface="Calibri" panose="020F0502020204030204" pitchFamily="34" charset="0"/>
              <a:ea typeface="Calibri" panose="020F0502020204030204" pitchFamily="34" charset="0"/>
              <a:cs typeface="B Nazanin" panose="00000400000000000000" pitchFamily="2" charset="-78"/>
            </a:endParaRPr>
          </a:p>
        </p:txBody>
      </p:sp>
      <p:sp>
        <p:nvSpPr>
          <p:cNvPr id="15" name="Text Box 2">
            <a:extLst>
              <a:ext uri="{FF2B5EF4-FFF2-40B4-BE49-F238E27FC236}">
                <a16:creationId xmlns:a16="http://schemas.microsoft.com/office/drawing/2014/main" id="{4B45AF73-D3D0-4CA3-B426-75AD1A4B6014}"/>
              </a:ext>
            </a:extLst>
          </p:cNvPr>
          <p:cNvSpPr txBox="1">
            <a:spLocks noChangeArrowheads="1"/>
          </p:cNvSpPr>
          <p:nvPr/>
        </p:nvSpPr>
        <p:spPr bwMode="auto">
          <a:xfrm>
            <a:off x="3561112" y="1017414"/>
            <a:ext cx="1013460" cy="369331"/>
          </a:xfrm>
          <a:prstGeom prst="rect">
            <a:avLst/>
          </a:prstGeom>
          <a:solidFill>
            <a:schemeClr val="accent1">
              <a:lumMod val="40000"/>
              <a:lumOff val="60000"/>
            </a:schemeClr>
          </a:solidFill>
          <a:ln w="9525">
            <a:solidFill>
              <a:srgbClr val="000000"/>
            </a:solidFill>
            <a:miter lim="800000"/>
            <a:headEnd/>
            <a:tailEnd/>
          </a:ln>
        </p:spPr>
        <p:txBody>
          <a:bodyPr rot="0" vert="horz" wrap="square" lIns="91440" tIns="45720" rIns="91440" bIns="45720" anchor="t" anchorCtr="0">
            <a:noAutofit/>
          </a:bodyPr>
          <a:lstStyle/>
          <a:p>
            <a:pPr marL="0" marR="0" algn="ctr">
              <a:lnSpc>
                <a:spcPct val="107000"/>
              </a:lnSpc>
              <a:spcBef>
                <a:spcPts val="0"/>
              </a:spcBef>
              <a:spcAft>
                <a:spcPts val="800"/>
              </a:spcAft>
            </a:pPr>
            <a:r>
              <a:rPr lang="fa-IR" dirty="0">
                <a:latin typeface="Calibri" panose="020F0502020204030204" pitchFamily="34" charset="0"/>
                <a:ea typeface="Calibri" panose="020F0502020204030204" pitchFamily="34" charset="0"/>
                <a:cs typeface="B Nazanin" panose="00000400000000000000" pitchFamily="2" charset="-78"/>
              </a:rPr>
              <a:t>خودروساز</a:t>
            </a:r>
            <a:endParaRPr lang="en-US" sz="1100" dirty="0">
              <a:effectLst/>
              <a:latin typeface="Calibri" panose="020F0502020204030204" pitchFamily="34" charset="0"/>
              <a:ea typeface="Calibri" panose="020F0502020204030204" pitchFamily="34" charset="0"/>
              <a:cs typeface="B Nazanin" panose="00000400000000000000" pitchFamily="2" charset="-78"/>
            </a:endParaRPr>
          </a:p>
        </p:txBody>
      </p:sp>
      <p:sp>
        <p:nvSpPr>
          <p:cNvPr id="6" name="TextBox 5">
            <a:extLst>
              <a:ext uri="{FF2B5EF4-FFF2-40B4-BE49-F238E27FC236}">
                <a16:creationId xmlns:a16="http://schemas.microsoft.com/office/drawing/2014/main" id="{B9C5BD4D-AA0F-42C7-8C1A-3225C92E13A4}"/>
              </a:ext>
            </a:extLst>
          </p:cNvPr>
          <p:cNvSpPr txBox="1"/>
          <p:nvPr/>
        </p:nvSpPr>
        <p:spPr>
          <a:xfrm>
            <a:off x="2919195" y="1067237"/>
            <a:ext cx="230820" cy="369332"/>
          </a:xfrm>
          <a:prstGeom prst="rect">
            <a:avLst/>
          </a:prstGeom>
          <a:noFill/>
        </p:spPr>
        <p:txBody>
          <a:bodyPr wrap="square" rtlCol="0">
            <a:spAutoFit/>
          </a:bodyPr>
          <a:lstStyle/>
          <a:p>
            <a:r>
              <a:rPr lang="en-US" dirty="0">
                <a:solidFill>
                  <a:srgbClr val="FF0000"/>
                </a:solidFill>
              </a:rPr>
              <a:t>q</a:t>
            </a:r>
          </a:p>
        </p:txBody>
      </p:sp>
      <p:sp>
        <p:nvSpPr>
          <p:cNvPr id="17" name="TextBox 16">
            <a:extLst>
              <a:ext uri="{FF2B5EF4-FFF2-40B4-BE49-F238E27FC236}">
                <a16:creationId xmlns:a16="http://schemas.microsoft.com/office/drawing/2014/main" id="{3F71273E-7620-4717-991A-2BC5243574C3}"/>
              </a:ext>
            </a:extLst>
          </p:cNvPr>
          <p:cNvSpPr txBox="1"/>
          <p:nvPr/>
        </p:nvSpPr>
        <p:spPr>
          <a:xfrm>
            <a:off x="5767950" y="1013906"/>
            <a:ext cx="608991" cy="369332"/>
          </a:xfrm>
          <a:prstGeom prst="rect">
            <a:avLst/>
          </a:prstGeom>
          <a:noFill/>
        </p:spPr>
        <p:txBody>
          <a:bodyPr wrap="square" rtlCol="0">
            <a:spAutoFit/>
          </a:bodyPr>
          <a:lstStyle/>
          <a:p>
            <a:r>
              <a:rPr lang="en-US" dirty="0">
                <a:solidFill>
                  <a:srgbClr val="FF0000"/>
                </a:solidFill>
              </a:rPr>
              <a:t>1 - q</a:t>
            </a:r>
          </a:p>
        </p:txBody>
      </p:sp>
      <p:sp>
        <p:nvSpPr>
          <p:cNvPr id="19" name="TextBox 18">
            <a:extLst>
              <a:ext uri="{FF2B5EF4-FFF2-40B4-BE49-F238E27FC236}">
                <a16:creationId xmlns:a16="http://schemas.microsoft.com/office/drawing/2014/main" id="{E8EEE67C-B6FB-49C5-BC4D-D386870B8B8E}"/>
              </a:ext>
            </a:extLst>
          </p:cNvPr>
          <p:cNvSpPr txBox="1"/>
          <p:nvPr/>
        </p:nvSpPr>
        <p:spPr>
          <a:xfrm>
            <a:off x="829628" y="1791972"/>
            <a:ext cx="230820" cy="369332"/>
          </a:xfrm>
          <a:prstGeom prst="rect">
            <a:avLst/>
          </a:prstGeom>
          <a:noFill/>
        </p:spPr>
        <p:txBody>
          <a:bodyPr wrap="square" rtlCol="0">
            <a:spAutoFit/>
          </a:bodyPr>
          <a:lstStyle/>
          <a:p>
            <a:r>
              <a:rPr lang="en-US" dirty="0">
                <a:solidFill>
                  <a:srgbClr val="FF0000"/>
                </a:solidFill>
              </a:rPr>
              <a:t>p</a:t>
            </a:r>
          </a:p>
        </p:txBody>
      </p:sp>
      <p:sp>
        <p:nvSpPr>
          <p:cNvPr id="24" name="TextBox 23">
            <a:extLst>
              <a:ext uri="{FF2B5EF4-FFF2-40B4-BE49-F238E27FC236}">
                <a16:creationId xmlns:a16="http://schemas.microsoft.com/office/drawing/2014/main" id="{6E33CF55-D03B-410C-841B-B9A0CFD526F1}"/>
              </a:ext>
            </a:extLst>
          </p:cNvPr>
          <p:cNvSpPr txBox="1"/>
          <p:nvPr/>
        </p:nvSpPr>
        <p:spPr>
          <a:xfrm>
            <a:off x="600550" y="2563128"/>
            <a:ext cx="609034" cy="369332"/>
          </a:xfrm>
          <a:prstGeom prst="rect">
            <a:avLst/>
          </a:prstGeom>
          <a:noFill/>
        </p:spPr>
        <p:txBody>
          <a:bodyPr wrap="square" rtlCol="0">
            <a:spAutoFit/>
          </a:bodyPr>
          <a:lstStyle/>
          <a:p>
            <a:r>
              <a:rPr lang="en-US" dirty="0">
                <a:solidFill>
                  <a:srgbClr val="FF0000"/>
                </a:solidFill>
              </a:rPr>
              <a:t>1 - p</a:t>
            </a:r>
          </a:p>
        </p:txBody>
      </p:sp>
      <p:sp>
        <p:nvSpPr>
          <p:cNvPr id="25" name="TextBox 24">
            <a:extLst>
              <a:ext uri="{FF2B5EF4-FFF2-40B4-BE49-F238E27FC236}">
                <a16:creationId xmlns:a16="http://schemas.microsoft.com/office/drawing/2014/main" id="{77F5A95D-FBC0-4511-BDA1-057E920ADF37}"/>
              </a:ext>
            </a:extLst>
          </p:cNvPr>
          <p:cNvSpPr txBox="1"/>
          <p:nvPr/>
        </p:nvSpPr>
        <p:spPr>
          <a:xfrm>
            <a:off x="4190036" y="3176696"/>
            <a:ext cx="7629842" cy="400110"/>
          </a:xfrm>
          <a:prstGeom prst="rect">
            <a:avLst/>
          </a:prstGeom>
          <a:noFill/>
        </p:spPr>
        <p:txBody>
          <a:bodyPr wrap="square">
            <a:spAutoFit/>
          </a:bodyPr>
          <a:lstStyle/>
          <a:p>
            <a:pPr algn="r" rtl="1"/>
            <a:r>
              <a:rPr lang="fa-IR" sz="1800" dirty="0">
                <a:solidFill>
                  <a:srgbClr val="FF0000"/>
                </a:solidFill>
                <a:cs typeface="B Nazanin" panose="00000400000000000000" pitchFamily="2" charset="-78"/>
              </a:rPr>
              <a:t>نکته1:</a:t>
            </a:r>
            <a:r>
              <a:rPr lang="fa-IR" sz="2000" dirty="0">
                <a:solidFill>
                  <a:srgbClr val="FF0000"/>
                </a:solidFill>
                <a:cs typeface="B Nazanin" panose="00000400000000000000" pitchFamily="2" charset="-78"/>
              </a:rPr>
              <a:t> </a:t>
            </a:r>
            <a:r>
              <a:rPr lang="fa-IR" sz="1800" dirty="0">
                <a:cs typeface="B Nazanin" panose="00000400000000000000" pitchFamily="2" charset="-78"/>
              </a:rPr>
              <a:t>در این فرم، تصمیم گیری های بین </a:t>
            </a:r>
            <a:r>
              <a:rPr lang="fa-IR" dirty="0">
                <a:cs typeface="B Nazanin" panose="00000400000000000000" pitchFamily="2" charset="-78"/>
              </a:rPr>
              <a:t>مجلس</a:t>
            </a:r>
            <a:r>
              <a:rPr lang="fa-IR" sz="1800" dirty="0">
                <a:cs typeface="B Nazanin" panose="00000400000000000000" pitchFamily="2" charset="-78"/>
              </a:rPr>
              <a:t> و خودروساز به صورت همزمان گرفته می شود.</a:t>
            </a:r>
          </a:p>
        </p:txBody>
      </p:sp>
      <p:sp>
        <p:nvSpPr>
          <p:cNvPr id="26" name="TextBox 25">
            <a:extLst>
              <a:ext uri="{FF2B5EF4-FFF2-40B4-BE49-F238E27FC236}">
                <a16:creationId xmlns:a16="http://schemas.microsoft.com/office/drawing/2014/main" id="{A08AD45B-FF74-4558-BF6B-D99BA943D51C}"/>
              </a:ext>
            </a:extLst>
          </p:cNvPr>
          <p:cNvSpPr txBox="1"/>
          <p:nvPr/>
        </p:nvSpPr>
        <p:spPr>
          <a:xfrm>
            <a:off x="5694285" y="3818093"/>
            <a:ext cx="6125592" cy="646331"/>
          </a:xfrm>
          <a:prstGeom prst="rect">
            <a:avLst/>
          </a:prstGeom>
          <a:noFill/>
        </p:spPr>
        <p:txBody>
          <a:bodyPr wrap="square">
            <a:spAutoFit/>
          </a:bodyPr>
          <a:lstStyle/>
          <a:p>
            <a:pPr algn="r" rtl="1"/>
            <a:r>
              <a:rPr lang="fa-IR" sz="1800" dirty="0">
                <a:solidFill>
                  <a:srgbClr val="FF0000"/>
                </a:solidFill>
                <a:cs typeface="B Nazanin" panose="00000400000000000000" pitchFamily="2" charset="-78"/>
              </a:rPr>
              <a:t>نکته2: </a:t>
            </a:r>
            <a:r>
              <a:rPr lang="fa-IR" sz="1800" dirty="0">
                <a:cs typeface="B Nazanin" panose="00000400000000000000" pitchFamily="2" charset="-78"/>
              </a:rPr>
              <a:t>عدد اول نمایانگر تصمیم مجلس و عدد دوم نمایانگر تصمیم خودروساز می باشد.</a:t>
            </a:r>
          </a:p>
        </p:txBody>
      </p:sp>
    </p:spTree>
    <p:extLst>
      <p:ext uri="{BB962C8B-B14F-4D97-AF65-F5344CB8AC3E}">
        <p14:creationId xmlns:p14="http://schemas.microsoft.com/office/powerpoint/2010/main" val="1272481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fade">
                                      <p:cBhvr>
                                        <p:cTn id="12" dur="500"/>
                                        <p:tgtEl>
                                          <p:spTgt spid="2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500"/>
                                        <p:tgtEl>
                                          <p:spTgt spid="2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500"/>
                                        <p:tgtEl>
                                          <p:spTgt spid="2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7"/>
                                        </p:tgtEl>
                                        <p:attrNameLst>
                                          <p:attrName>style.visibility</p:attrName>
                                        </p:attrNameLst>
                                      </p:cBhvr>
                                      <p:to>
                                        <p:strVal val="visible"/>
                                      </p:to>
                                    </p:set>
                                    <p:animEffect transition="in" filter="fade">
                                      <p:cBhvr>
                                        <p:cTn id="27" dur="500"/>
                                        <p:tgtEl>
                                          <p:spTgt spid="2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3"/>
                                        </p:tgtEl>
                                        <p:attrNameLst>
                                          <p:attrName>style.visibility</p:attrName>
                                        </p:attrNameLst>
                                      </p:cBhvr>
                                      <p:to>
                                        <p:strVal val="visible"/>
                                      </p:to>
                                    </p:set>
                                    <p:animEffect transition="in" filter="fade">
                                      <p:cBhvr>
                                        <p:cTn id="32" dur="500"/>
                                        <p:tgtEl>
                                          <p:spTgt spid="2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9"/>
                                        </p:tgtEl>
                                        <p:attrNameLst>
                                          <p:attrName>style.visibility</p:attrName>
                                        </p:attrNameLst>
                                      </p:cBhvr>
                                      <p:to>
                                        <p:strVal val="visible"/>
                                      </p:to>
                                    </p:set>
                                    <p:animEffect transition="in" filter="fade">
                                      <p:cBhvr>
                                        <p:cTn id="37" dur="500"/>
                                        <p:tgtEl>
                                          <p:spTgt spid="29"/>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2"/>
                                        </p:tgtEl>
                                        <p:attrNameLst>
                                          <p:attrName>style.visibility</p:attrName>
                                        </p:attrNameLst>
                                      </p:cBhvr>
                                      <p:to>
                                        <p:strVal val="visible"/>
                                      </p:to>
                                    </p:set>
                                    <p:animEffect transition="in" filter="fade">
                                      <p:cBhvr>
                                        <p:cTn id="42" dur="500"/>
                                        <p:tgtEl>
                                          <p:spTgt spid="22"/>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28"/>
                                        </p:tgtEl>
                                        <p:attrNameLst>
                                          <p:attrName>style.visibility</p:attrName>
                                        </p:attrNameLst>
                                      </p:cBhvr>
                                      <p:to>
                                        <p:strVal val="visible"/>
                                      </p:to>
                                    </p:set>
                                    <p:animEffect transition="in" filter="fade">
                                      <p:cBhvr>
                                        <p:cTn id="4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7" grpId="0"/>
      <p:bldP spid="28" grpId="0"/>
      <p:bldP spid="29" grpId="0"/>
      <p:bldP spid="25" grpId="0"/>
      <p:bldP spid="26"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6E6E6"/>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011845C-84EF-4192-B048-601ECF698448}"/>
              </a:ext>
            </a:extLst>
          </p:cNvPr>
          <p:cNvSpPr>
            <a:spLocks noGrp="1"/>
          </p:cNvSpPr>
          <p:nvPr>
            <p:ph type="sldNum" sz="quarter" idx="12"/>
          </p:nvPr>
        </p:nvSpPr>
        <p:spPr/>
        <p:txBody>
          <a:bodyPr/>
          <a:lstStyle/>
          <a:p>
            <a:fld id="{BF860B6F-2FE3-4DE6-9496-980E987E7466}" type="slidenum">
              <a:rPr lang="en-US" smtClean="0"/>
              <a:pPr/>
              <a:t>2</a:t>
            </a:fld>
            <a:endParaRPr lang="en-US" dirty="0"/>
          </a:p>
        </p:txBody>
      </p:sp>
      <p:sp>
        <p:nvSpPr>
          <p:cNvPr id="13" name="TextBox 12">
            <a:extLst>
              <a:ext uri="{FF2B5EF4-FFF2-40B4-BE49-F238E27FC236}">
                <a16:creationId xmlns:a16="http://schemas.microsoft.com/office/drawing/2014/main" id="{FEA3C5B4-2F86-4F8F-83AA-399EF2D2AD83}"/>
              </a:ext>
            </a:extLst>
          </p:cNvPr>
          <p:cNvSpPr txBox="1"/>
          <p:nvPr/>
        </p:nvSpPr>
        <p:spPr>
          <a:xfrm>
            <a:off x="9582995" y="538824"/>
            <a:ext cx="1441420" cy="769441"/>
          </a:xfrm>
          <a:prstGeom prst="rect">
            <a:avLst/>
          </a:prstGeom>
          <a:noFill/>
        </p:spPr>
        <p:txBody>
          <a:bodyPr wrap="none" rtlCol="0">
            <a:spAutoFit/>
          </a:bodyPr>
          <a:lstStyle/>
          <a:p>
            <a:r>
              <a:rPr lang="fa-IR" sz="4400" dirty="0">
                <a:ln w="0"/>
                <a:solidFill>
                  <a:schemeClr val="accent1"/>
                </a:solidFill>
                <a:effectLst>
                  <a:outerShdw blurRad="38100" dist="25400" dir="5400000" algn="ctr" rotWithShape="0">
                    <a:srgbClr val="6E747A">
                      <a:alpha val="43000"/>
                    </a:srgbClr>
                  </a:outerShdw>
                </a:effectLst>
                <a:cs typeface="B Titr" panose="00000700000000000000" pitchFamily="2" charset="-78"/>
              </a:rPr>
              <a:t>گمرک</a:t>
            </a:r>
            <a:endParaRPr lang="en-US" sz="4400" dirty="0">
              <a:ln w="0"/>
              <a:solidFill>
                <a:schemeClr val="accent1"/>
              </a:solidFill>
              <a:effectLst>
                <a:outerShdw blurRad="38100" dist="25400" dir="5400000" algn="ctr" rotWithShape="0">
                  <a:srgbClr val="6E747A">
                    <a:alpha val="43000"/>
                  </a:srgbClr>
                </a:outerShdw>
              </a:effectLst>
              <a:cs typeface="B Titr" panose="00000700000000000000" pitchFamily="2" charset="-78"/>
            </a:endParaRPr>
          </a:p>
        </p:txBody>
      </p:sp>
      <p:sp>
        <p:nvSpPr>
          <p:cNvPr id="18" name="TextBox 17">
            <a:extLst>
              <a:ext uri="{FF2B5EF4-FFF2-40B4-BE49-F238E27FC236}">
                <a16:creationId xmlns:a16="http://schemas.microsoft.com/office/drawing/2014/main" id="{A01E8588-F2ED-48D8-93EC-B2AF316EC257}"/>
              </a:ext>
            </a:extLst>
          </p:cNvPr>
          <p:cNvSpPr txBox="1"/>
          <p:nvPr/>
        </p:nvSpPr>
        <p:spPr>
          <a:xfrm>
            <a:off x="8101836" y="1876955"/>
            <a:ext cx="3365473" cy="523220"/>
          </a:xfrm>
          <a:prstGeom prst="rect">
            <a:avLst/>
          </a:prstGeom>
          <a:noFill/>
        </p:spPr>
        <p:txBody>
          <a:bodyPr wrap="none" rtlCol="0">
            <a:spAutoFit/>
          </a:bodyPr>
          <a:lstStyle/>
          <a:p>
            <a:pPr algn="r" rtl="1"/>
            <a:r>
              <a:rPr lang="fa-IR" sz="2600" dirty="0">
                <a:ln w="0"/>
                <a:solidFill>
                  <a:srgbClr val="001A02"/>
                </a:solidFill>
                <a:cs typeface="B Titr" panose="00000700000000000000" pitchFamily="2" charset="-78"/>
              </a:rPr>
              <a:t>تعریف گمرک</a:t>
            </a:r>
            <a:r>
              <a:rPr lang="en-US" sz="2600" dirty="0">
                <a:ln w="0"/>
                <a:solidFill>
                  <a:srgbClr val="001A02"/>
                </a:solidFill>
                <a:cs typeface="B Titr" panose="00000700000000000000" pitchFamily="2" charset="-78"/>
              </a:rPr>
              <a:t> </a:t>
            </a:r>
            <a:r>
              <a:rPr lang="fa-IR" sz="2600" dirty="0">
                <a:ln w="0"/>
                <a:solidFill>
                  <a:srgbClr val="001A02"/>
                </a:solidFill>
                <a:cs typeface="B Titr" panose="00000700000000000000" pitchFamily="2" charset="-78"/>
              </a:rPr>
              <a:t> (</a:t>
            </a:r>
            <a:r>
              <a:rPr lang="en-US" sz="2800" b="0" i="0" dirty="0">
                <a:solidFill>
                  <a:srgbClr val="202122"/>
                </a:solidFill>
                <a:effectLst/>
                <a:latin typeface=".Arabic UI Text"/>
              </a:rPr>
              <a:t>Customs</a:t>
            </a:r>
            <a:r>
              <a:rPr lang="fa-IR" sz="2600" b="0" i="0" dirty="0">
                <a:ln w="0"/>
                <a:solidFill>
                  <a:srgbClr val="001A02"/>
                </a:solidFill>
                <a:effectLst/>
                <a:latin typeface=".Arabic UI Text"/>
                <a:cs typeface="B Titr" panose="00000700000000000000" pitchFamily="2" charset="-78"/>
              </a:rPr>
              <a:t>)</a:t>
            </a:r>
            <a:endParaRPr lang="en-US" sz="2600" dirty="0">
              <a:ln w="0"/>
              <a:solidFill>
                <a:srgbClr val="001A02"/>
              </a:solidFill>
              <a:cs typeface="B Titr" panose="00000700000000000000" pitchFamily="2" charset="-78"/>
            </a:endParaRPr>
          </a:p>
        </p:txBody>
      </p:sp>
      <p:sp>
        <p:nvSpPr>
          <p:cNvPr id="19" name="TextBox 18">
            <a:extLst>
              <a:ext uri="{FF2B5EF4-FFF2-40B4-BE49-F238E27FC236}">
                <a16:creationId xmlns:a16="http://schemas.microsoft.com/office/drawing/2014/main" id="{7D3A02B1-63E8-4368-B48D-786EAFAD4535}"/>
              </a:ext>
            </a:extLst>
          </p:cNvPr>
          <p:cNvSpPr txBox="1"/>
          <p:nvPr/>
        </p:nvSpPr>
        <p:spPr>
          <a:xfrm>
            <a:off x="5295426" y="2687416"/>
            <a:ext cx="6171882" cy="492443"/>
          </a:xfrm>
          <a:prstGeom prst="rect">
            <a:avLst/>
          </a:prstGeom>
          <a:noFill/>
        </p:spPr>
        <p:txBody>
          <a:bodyPr wrap="none" rtlCol="0">
            <a:spAutoFit/>
          </a:bodyPr>
          <a:lstStyle/>
          <a:p>
            <a:pPr algn="r" rtl="1"/>
            <a:r>
              <a:rPr lang="fa-IR" sz="2600" dirty="0">
                <a:ln w="0"/>
                <a:solidFill>
                  <a:srgbClr val="001A02"/>
                </a:solidFill>
                <a:cs typeface="B Titr" panose="00000700000000000000" pitchFamily="2" charset="-78"/>
              </a:rPr>
              <a:t>درآمد گمرک در سال 97  = 29 هزار میلیارد تومان </a:t>
            </a:r>
            <a:endParaRPr lang="en-US" sz="2600" dirty="0">
              <a:ln w="0"/>
              <a:solidFill>
                <a:srgbClr val="001A02"/>
              </a:solidFill>
              <a:cs typeface="B Titr" panose="00000700000000000000" pitchFamily="2" charset="-78"/>
            </a:endParaRPr>
          </a:p>
        </p:txBody>
      </p:sp>
      <p:sp>
        <p:nvSpPr>
          <p:cNvPr id="20" name="TextBox 19">
            <a:extLst>
              <a:ext uri="{FF2B5EF4-FFF2-40B4-BE49-F238E27FC236}">
                <a16:creationId xmlns:a16="http://schemas.microsoft.com/office/drawing/2014/main" id="{64613EB1-F459-47EA-887B-D7779DC779B2}"/>
              </a:ext>
            </a:extLst>
          </p:cNvPr>
          <p:cNvSpPr txBox="1"/>
          <p:nvPr/>
        </p:nvSpPr>
        <p:spPr>
          <a:xfrm>
            <a:off x="9572237" y="3488907"/>
            <a:ext cx="1895071" cy="492443"/>
          </a:xfrm>
          <a:prstGeom prst="rect">
            <a:avLst/>
          </a:prstGeom>
          <a:noFill/>
        </p:spPr>
        <p:txBody>
          <a:bodyPr wrap="none" rtlCol="0">
            <a:spAutoFit/>
          </a:bodyPr>
          <a:lstStyle/>
          <a:p>
            <a:pPr algn="r" rtl="1"/>
            <a:r>
              <a:rPr lang="fa-IR" sz="2600">
                <a:ln w="0"/>
                <a:solidFill>
                  <a:srgbClr val="001A02"/>
                </a:solidFill>
                <a:cs typeface="B Titr" panose="00000700000000000000" pitchFamily="2" charset="-78"/>
              </a:rPr>
              <a:t>وظایف </a:t>
            </a:r>
            <a:r>
              <a:rPr lang="fa-IR" sz="2600" dirty="0">
                <a:ln w="0"/>
                <a:solidFill>
                  <a:srgbClr val="001A02"/>
                </a:solidFill>
                <a:cs typeface="B Titr" panose="00000700000000000000" pitchFamily="2" charset="-78"/>
              </a:rPr>
              <a:t>گمرک:</a:t>
            </a:r>
            <a:endParaRPr lang="en-US" sz="2600" dirty="0">
              <a:ln w="0"/>
              <a:solidFill>
                <a:srgbClr val="001A02"/>
              </a:solidFill>
              <a:cs typeface="B Titr" panose="00000700000000000000" pitchFamily="2" charset="-78"/>
            </a:endParaRPr>
          </a:p>
        </p:txBody>
      </p:sp>
      <p:pic>
        <p:nvPicPr>
          <p:cNvPr id="1026" name="Picture 2" descr="مرور زمان در گمرک چیست ؟ | وبلاگ و دانستنی های گمرک | شرکت آریانا جم">
            <a:extLst>
              <a:ext uri="{FF2B5EF4-FFF2-40B4-BE49-F238E27FC236}">
                <a16:creationId xmlns:a16="http://schemas.microsoft.com/office/drawing/2014/main" id="{EC06B6A2-F9B8-4A3A-A610-657F59054A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5445742" cy="2980268"/>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 name="Table 4">
            <a:extLst>
              <a:ext uri="{FF2B5EF4-FFF2-40B4-BE49-F238E27FC236}">
                <a16:creationId xmlns:a16="http://schemas.microsoft.com/office/drawing/2014/main" id="{6755A11E-091B-41AF-8C9F-5070277E34CA}"/>
              </a:ext>
            </a:extLst>
          </p:cNvPr>
          <p:cNvGraphicFramePr>
            <a:graphicFrameLocks noGrp="1"/>
          </p:cNvGraphicFramePr>
          <p:nvPr>
            <p:extLst>
              <p:ext uri="{D42A27DB-BD31-4B8C-83A1-F6EECF244321}">
                <p14:modId xmlns:p14="http://schemas.microsoft.com/office/powerpoint/2010/main" val="2091467849"/>
              </p:ext>
            </p:extLst>
          </p:nvPr>
        </p:nvGraphicFramePr>
        <p:xfrm>
          <a:off x="401376" y="4106126"/>
          <a:ext cx="11065932" cy="1483360"/>
        </p:xfrm>
        <a:graphic>
          <a:graphicData uri="http://schemas.openxmlformats.org/drawingml/2006/table">
            <a:tbl>
              <a:tblPr bandRow="1">
                <a:tableStyleId>{5C22544A-7EE6-4342-B048-85BDC9FD1C3A}</a:tableStyleId>
              </a:tblPr>
              <a:tblGrid>
                <a:gridCol w="3688644">
                  <a:extLst>
                    <a:ext uri="{9D8B030D-6E8A-4147-A177-3AD203B41FA5}">
                      <a16:colId xmlns:a16="http://schemas.microsoft.com/office/drawing/2014/main" val="95357865"/>
                    </a:ext>
                  </a:extLst>
                </a:gridCol>
                <a:gridCol w="3688644">
                  <a:extLst>
                    <a:ext uri="{9D8B030D-6E8A-4147-A177-3AD203B41FA5}">
                      <a16:colId xmlns:a16="http://schemas.microsoft.com/office/drawing/2014/main" val="1181746166"/>
                    </a:ext>
                  </a:extLst>
                </a:gridCol>
                <a:gridCol w="3688644">
                  <a:extLst>
                    <a:ext uri="{9D8B030D-6E8A-4147-A177-3AD203B41FA5}">
                      <a16:colId xmlns:a16="http://schemas.microsoft.com/office/drawing/2014/main" val="679808373"/>
                    </a:ext>
                  </a:extLst>
                </a:gridCol>
              </a:tblGrid>
              <a:tr h="370840">
                <a:tc>
                  <a:txBody>
                    <a:bodyPr/>
                    <a:lstStyle/>
                    <a:p>
                      <a:r>
                        <a:rPr lang="fa-IR" dirty="0">
                          <a:cs typeface="B Nazanin" panose="00000400000000000000" pitchFamily="2" charset="-78"/>
                        </a:rPr>
                        <a:t>مشارکت در سیاست گذاری های تجاری</a:t>
                      </a:r>
                      <a:endParaRPr lang="en-US" dirty="0">
                        <a:cs typeface="B Nazanin" panose="00000400000000000000" pitchFamily="2" charset="-78"/>
                      </a:endParaRPr>
                    </a:p>
                  </a:txBody>
                  <a:tcPr/>
                </a:tc>
                <a:tc>
                  <a:txBody>
                    <a:bodyPr/>
                    <a:lstStyle/>
                    <a:p>
                      <a:r>
                        <a:rPr lang="fa-IR" dirty="0">
                          <a:solidFill>
                            <a:srgbClr val="C00000"/>
                          </a:solidFill>
                          <a:cs typeface="B Nazanin" panose="00000400000000000000" pitchFamily="2" charset="-78"/>
                        </a:rPr>
                        <a:t>حمایت از صنایع و تولیدات داخلی</a:t>
                      </a:r>
                      <a:endParaRPr lang="en-US" dirty="0">
                        <a:solidFill>
                          <a:srgbClr val="C00000"/>
                        </a:solidFill>
                        <a:cs typeface="B Nazanin" panose="00000400000000000000" pitchFamily="2" charset="-78"/>
                      </a:endParaRPr>
                    </a:p>
                  </a:txBody>
                  <a:tcPr/>
                </a:tc>
                <a:tc>
                  <a:txBody>
                    <a:bodyPr/>
                    <a:lstStyle/>
                    <a:p>
                      <a:r>
                        <a:rPr lang="fa-IR" dirty="0">
                          <a:cs typeface="B Nazanin" panose="00000400000000000000" pitchFamily="2" charset="-78"/>
                        </a:rPr>
                        <a:t>اخذ حقوق و عوارض گمرکی</a:t>
                      </a:r>
                      <a:endParaRPr lang="en-US" dirty="0">
                        <a:cs typeface="B Nazanin" panose="00000400000000000000" pitchFamily="2" charset="-78"/>
                      </a:endParaRPr>
                    </a:p>
                  </a:txBody>
                  <a:tcPr/>
                </a:tc>
                <a:extLst>
                  <a:ext uri="{0D108BD9-81ED-4DB2-BD59-A6C34878D82A}">
                    <a16:rowId xmlns:a16="http://schemas.microsoft.com/office/drawing/2014/main" val="1012082950"/>
                  </a:ext>
                </a:extLst>
              </a:tr>
              <a:tr h="370840">
                <a:tc>
                  <a:txBody>
                    <a:bodyPr/>
                    <a:lstStyle/>
                    <a:p>
                      <a:r>
                        <a:rPr lang="fa-IR" dirty="0">
                          <a:cs typeface="B Nazanin" panose="00000400000000000000" pitchFamily="2" charset="-78"/>
                        </a:rPr>
                        <a:t>حمایت از مخترعان و مبتکران</a:t>
                      </a:r>
                      <a:endParaRPr lang="en-US" dirty="0">
                        <a:cs typeface="B Nazanin" panose="00000400000000000000" pitchFamily="2" charset="-78"/>
                      </a:endParaRPr>
                    </a:p>
                  </a:txBody>
                  <a:tcPr/>
                </a:tc>
                <a:tc>
                  <a:txBody>
                    <a:bodyPr/>
                    <a:lstStyle/>
                    <a:p>
                      <a:r>
                        <a:rPr lang="fa-IR" dirty="0">
                          <a:cs typeface="B Nazanin" panose="00000400000000000000" pitchFamily="2" charset="-78"/>
                        </a:rPr>
                        <a:t>مبارزه با قاچاق و تخلفات گمرکی</a:t>
                      </a:r>
                      <a:endParaRPr lang="en-US" dirty="0">
                        <a:cs typeface="B Nazanin" panose="00000400000000000000" pitchFamily="2" charset="-78"/>
                      </a:endParaRPr>
                    </a:p>
                  </a:txBody>
                  <a:tcPr/>
                </a:tc>
                <a:tc>
                  <a:txBody>
                    <a:bodyPr/>
                    <a:lstStyle/>
                    <a:p>
                      <a:r>
                        <a:rPr lang="fa-IR" dirty="0">
                          <a:cs typeface="B Nazanin" panose="00000400000000000000" pitchFamily="2" charset="-78"/>
                        </a:rPr>
                        <a:t>حفاظت از آثار فرهنگی و تاریخی</a:t>
                      </a:r>
                      <a:endParaRPr lang="en-US" dirty="0">
                        <a:cs typeface="B Nazanin" panose="00000400000000000000" pitchFamily="2" charset="-78"/>
                      </a:endParaRPr>
                    </a:p>
                  </a:txBody>
                  <a:tcPr/>
                </a:tc>
                <a:extLst>
                  <a:ext uri="{0D108BD9-81ED-4DB2-BD59-A6C34878D82A}">
                    <a16:rowId xmlns:a16="http://schemas.microsoft.com/office/drawing/2014/main" val="1744920236"/>
                  </a:ext>
                </a:extLst>
              </a:tr>
              <a:tr h="370840">
                <a:tc>
                  <a:txBody>
                    <a:bodyPr/>
                    <a:lstStyle/>
                    <a:p>
                      <a:r>
                        <a:rPr lang="fa-IR" dirty="0">
                          <a:cs typeface="B Nazanin" panose="00000400000000000000" pitchFamily="2" charset="-78"/>
                        </a:rPr>
                        <a:t>مبارزه با پولشویی</a:t>
                      </a:r>
                      <a:endParaRPr lang="en-US" dirty="0">
                        <a:cs typeface="B Nazanin" panose="00000400000000000000" pitchFamily="2" charset="-78"/>
                      </a:endParaRPr>
                    </a:p>
                  </a:txBody>
                  <a:tcPr/>
                </a:tc>
                <a:tc>
                  <a:txBody>
                    <a:bodyPr/>
                    <a:lstStyle/>
                    <a:p>
                      <a:r>
                        <a:rPr lang="fa-IR" dirty="0">
                          <a:cs typeface="B Nazanin" panose="00000400000000000000" pitchFamily="2" charset="-78"/>
                        </a:rPr>
                        <a:t>مبارزه با تروریسم و جرائم سازمان یافته </a:t>
                      </a:r>
                      <a:endParaRPr lang="en-US" dirty="0">
                        <a:cs typeface="B Nazanin" panose="00000400000000000000" pitchFamily="2" charset="-78"/>
                      </a:endParaRPr>
                    </a:p>
                  </a:txBody>
                  <a:tcPr/>
                </a:tc>
                <a:tc>
                  <a:txBody>
                    <a:bodyPr/>
                    <a:lstStyle/>
                    <a:p>
                      <a:r>
                        <a:rPr lang="fa-IR" dirty="0">
                          <a:cs typeface="B Nazanin" panose="00000400000000000000" pitchFamily="2" charset="-78"/>
                        </a:rPr>
                        <a:t>مشارکت در همکاری های منطقه ای و بین المللی</a:t>
                      </a:r>
                      <a:endParaRPr lang="en-US" dirty="0">
                        <a:cs typeface="B Nazanin" panose="00000400000000000000" pitchFamily="2" charset="-78"/>
                      </a:endParaRPr>
                    </a:p>
                  </a:txBody>
                  <a:tcPr/>
                </a:tc>
                <a:extLst>
                  <a:ext uri="{0D108BD9-81ED-4DB2-BD59-A6C34878D82A}">
                    <a16:rowId xmlns:a16="http://schemas.microsoft.com/office/drawing/2014/main" val="111829126"/>
                  </a:ext>
                </a:extLst>
              </a:tr>
              <a:tr h="370840">
                <a:tc>
                  <a:txBody>
                    <a:bodyPr/>
                    <a:lstStyle/>
                    <a:p>
                      <a:r>
                        <a:rPr lang="fa-IR" dirty="0">
                          <a:cs typeface="B Nazanin" panose="00000400000000000000" pitchFamily="2" charset="-78"/>
                        </a:rPr>
                        <a:t>تهیه و ارائه آمار بازرگانی خارجی</a:t>
                      </a:r>
                      <a:endParaRPr lang="en-US" dirty="0">
                        <a:cs typeface="B Nazanin" panose="00000400000000000000" pitchFamily="2" charset="-78"/>
                      </a:endParaRPr>
                    </a:p>
                  </a:txBody>
                  <a:tcPr/>
                </a:tc>
                <a:tc>
                  <a:txBody>
                    <a:bodyPr/>
                    <a:lstStyle/>
                    <a:p>
                      <a:r>
                        <a:rPr lang="fa-IR" dirty="0">
                          <a:cs typeface="B Nazanin" panose="00000400000000000000" pitchFamily="2" charset="-78"/>
                        </a:rPr>
                        <a:t>ارائه تسهیلات تجاری</a:t>
                      </a:r>
                      <a:endParaRPr lang="en-US" dirty="0">
                        <a:cs typeface="B Nazanin" panose="00000400000000000000" pitchFamily="2" charset="-78"/>
                      </a:endParaRPr>
                    </a:p>
                  </a:txBody>
                  <a:tcPr/>
                </a:tc>
                <a:tc>
                  <a:txBody>
                    <a:bodyPr/>
                    <a:lstStyle/>
                    <a:p>
                      <a:r>
                        <a:rPr lang="fa-IR" dirty="0">
                          <a:cs typeface="B Nazanin" panose="00000400000000000000" pitchFamily="2" charset="-78"/>
                        </a:rPr>
                        <a:t>اعمال قوانین و مقررات تجارت خارجی</a:t>
                      </a:r>
                      <a:endParaRPr lang="en-US" dirty="0">
                        <a:cs typeface="B Nazanin" panose="00000400000000000000" pitchFamily="2" charset="-78"/>
                      </a:endParaRPr>
                    </a:p>
                  </a:txBody>
                  <a:tcPr/>
                </a:tc>
                <a:extLst>
                  <a:ext uri="{0D108BD9-81ED-4DB2-BD59-A6C34878D82A}">
                    <a16:rowId xmlns:a16="http://schemas.microsoft.com/office/drawing/2014/main" val="4081615658"/>
                  </a:ext>
                </a:extLst>
              </a:tr>
            </a:tbl>
          </a:graphicData>
        </a:graphic>
      </p:graphicFrame>
    </p:spTree>
    <p:extLst>
      <p:ext uri="{BB962C8B-B14F-4D97-AF65-F5344CB8AC3E}">
        <p14:creationId xmlns:p14="http://schemas.microsoft.com/office/powerpoint/2010/main" val="1220013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288CB4D-C378-45E9-87DC-99D809DF7205}"/>
              </a:ext>
            </a:extLst>
          </p:cNvPr>
          <p:cNvSpPr>
            <a:spLocks noGrp="1"/>
          </p:cNvSpPr>
          <p:nvPr>
            <p:ph type="sldNum" sz="quarter" idx="12"/>
          </p:nvPr>
        </p:nvSpPr>
        <p:spPr/>
        <p:txBody>
          <a:bodyPr/>
          <a:lstStyle/>
          <a:p>
            <a:fld id="{BF860B6F-2FE3-4DE6-9496-980E987E7466}" type="slidenum">
              <a:rPr lang="en-US" smtClean="0"/>
              <a:pPr/>
              <a:t>20</a:t>
            </a:fld>
            <a:endParaRPr lang="en-US" dirty="0"/>
          </a:p>
        </p:txBody>
      </p:sp>
      <p:sp>
        <p:nvSpPr>
          <p:cNvPr id="37" name="Title 36">
            <a:extLst>
              <a:ext uri="{FF2B5EF4-FFF2-40B4-BE49-F238E27FC236}">
                <a16:creationId xmlns:a16="http://schemas.microsoft.com/office/drawing/2014/main" id="{525BFFC6-8E06-45CD-9398-7503D78A6430}"/>
              </a:ext>
            </a:extLst>
          </p:cNvPr>
          <p:cNvSpPr>
            <a:spLocks noGrp="1"/>
          </p:cNvSpPr>
          <p:nvPr>
            <p:ph type="title"/>
          </p:nvPr>
        </p:nvSpPr>
        <p:spPr>
          <a:xfrm>
            <a:off x="155241" y="457199"/>
            <a:ext cx="4135974" cy="968188"/>
          </a:xfrm>
        </p:spPr>
        <p:txBody>
          <a:bodyPr/>
          <a:lstStyle/>
          <a:p>
            <a:r>
              <a:rPr lang="en-US" sz="2000" dirty="0"/>
              <a:t>simultaneous game</a:t>
            </a:r>
            <a:endParaRPr lang="fa-IR" sz="2000" dirty="0"/>
          </a:p>
        </p:txBody>
      </p:sp>
      <p:sp>
        <p:nvSpPr>
          <p:cNvPr id="38" name="Text Placeholder 39">
            <a:extLst>
              <a:ext uri="{FF2B5EF4-FFF2-40B4-BE49-F238E27FC236}">
                <a16:creationId xmlns:a16="http://schemas.microsoft.com/office/drawing/2014/main" id="{9F8AA56F-A7B0-496B-875A-BEE53DAE7DE1}"/>
              </a:ext>
            </a:extLst>
          </p:cNvPr>
          <p:cNvSpPr txBox="1">
            <a:spLocks/>
          </p:cNvSpPr>
          <p:nvPr/>
        </p:nvSpPr>
        <p:spPr>
          <a:xfrm>
            <a:off x="5002306" y="505947"/>
            <a:ext cx="6628214" cy="870693"/>
          </a:xfrm>
          <a:prstGeom prst="rect">
            <a:avLst/>
          </a:prstGeom>
        </p:spPr>
        <p:txBody>
          <a:bodyPr vert="horz" lIns="91440" tIns="45720" rIns="91440" bIns="45720" rtlCol="0" anchor="ctr">
            <a:noAutofit/>
          </a:bodyPr>
          <a:lstStyle>
            <a:lvl1pPr marL="0" indent="0" algn="ctr" defTabSz="914400" rtl="1" eaLnBrk="1" latinLnBrk="0" hangingPunct="1">
              <a:lnSpc>
                <a:spcPct val="125000"/>
              </a:lnSpc>
              <a:spcBef>
                <a:spcPts val="0"/>
              </a:spcBef>
              <a:buFont typeface="Arial" panose="020B0604020202020204" pitchFamily="34" charset="0"/>
              <a:buNone/>
              <a:defRPr sz="1200" kern="1200" cap="none" spc="100" baseline="0">
                <a:solidFill>
                  <a:schemeClr val="accent5">
                    <a:lumMod val="50000"/>
                  </a:schemeClr>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r">
              <a:buFont typeface="Arial" panose="020B0604020202020204" pitchFamily="34" charset="0"/>
              <a:buChar char="•"/>
            </a:pPr>
            <a:r>
              <a:rPr lang="fa-IR" sz="1800" b="1" dirty="0">
                <a:solidFill>
                  <a:schemeClr val="tx1"/>
                </a:solidFill>
                <a:cs typeface="B Nazanin" panose="00000400000000000000" pitchFamily="2" charset="-78"/>
              </a:rPr>
              <a:t>تعادل های نش بازی</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1FB2F2D9-5DF9-48E6-86F7-03C8531B057D}"/>
                  </a:ext>
                </a:extLst>
              </p:cNvPr>
              <p:cNvSpPr txBox="1"/>
              <p:nvPr/>
            </p:nvSpPr>
            <p:spPr>
              <a:xfrm>
                <a:off x="4648973" y="2854871"/>
                <a:ext cx="7043691" cy="2862322"/>
              </a:xfrm>
              <a:prstGeom prst="rect">
                <a:avLst/>
              </a:prstGeom>
              <a:noFill/>
            </p:spPr>
            <p:txBody>
              <a:bodyPr wrap="square">
                <a:spAutoFit/>
              </a:bodyPr>
              <a:lstStyle/>
              <a:p>
                <a:pPr algn="r" rtl="1"/>
                <a:r>
                  <a:rPr lang="fa-IR" sz="1800" dirty="0">
                    <a:cs typeface="B Nazanin" panose="00000400000000000000" pitchFamily="2" charset="-78"/>
                  </a:rPr>
                  <a:t>ابتدا فرض می کنیم </a:t>
                </a:r>
                <a14:m>
                  <m:oMath xmlns:m="http://schemas.openxmlformats.org/officeDocument/2006/math">
                    <m:r>
                      <a:rPr lang="en-US" sz="1800" i="1" dirty="0" smtClean="0">
                        <a:solidFill>
                          <a:srgbClr val="FF0000"/>
                        </a:solidFill>
                        <a:latin typeface="Cambria Math" panose="02040503050406030204" pitchFamily="18" charset="0"/>
                        <a:cs typeface="B Nazanin" panose="00000400000000000000" pitchFamily="2" charset="-78"/>
                      </a:rPr>
                      <m:t>𝑠</m:t>
                    </m:r>
                  </m:oMath>
                </a14:m>
                <a:r>
                  <a:rPr lang="fa-IR" sz="1800" dirty="0">
                    <a:cs typeface="B Nazanin" panose="00000400000000000000" pitchFamily="2" charset="-78"/>
                  </a:rPr>
                  <a:t> کمترین مقدار خودش را داشته باشد. در این حالت استراتژی "واردات"، یک استراتژی مسلط برای مجلس می باشد.</a:t>
                </a:r>
              </a:p>
              <a:p>
                <a:pPr algn="r" rtl="1"/>
                <a:endParaRPr lang="fa-IR" sz="1800" dirty="0">
                  <a:cs typeface="B Nazanin" panose="00000400000000000000" pitchFamily="2" charset="-78"/>
                </a:endParaRPr>
              </a:p>
              <a:p>
                <a:pPr algn="r" rtl="1"/>
                <a:r>
                  <a:rPr lang="fa-IR" sz="1800" dirty="0">
                    <a:solidFill>
                      <a:srgbClr val="FF0000"/>
                    </a:solidFill>
                    <a:cs typeface="B Nazanin" panose="00000400000000000000" pitchFamily="2" charset="-78"/>
                  </a:rPr>
                  <a:t>حالت اول: </a:t>
                </a:r>
                <a:r>
                  <a:rPr lang="fa-IR" sz="1800" dirty="0">
                    <a:cs typeface="B Nazanin" panose="00000400000000000000" pitchFamily="2" charset="-78"/>
                  </a:rPr>
                  <a:t>اگر</a:t>
                </a:r>
                <a14:m>
                  <m:oMath xmlns:m="http://schemas.openxmlformats.org/officeDocument/2006/math">
                    <m:sSub>
                      <m:sSubPr>
                        <m:ctrlPr>
                          <a:rPr lang="fa-IR" i="1">
                            <a:solidFill>
                              <a:srgbClr val="836967"/>
                            </a:solidFill>
                            <a:latin typeface="Cambria Math" panose="02040503050406030204" pitchFamily="18" charset="0"/>
                          </a:rPr>
                        </m:ctrlPr>
                      </m:sSubPr>
                      <m:e>
                        <m:r>
                          <a:rPr lang="fa-IR" i="1">
                            <a:latin typeface="Cambria Math" panose="02040503050406030204" pitchFamily="18" charset="0"/>
                          </a:rPr>
                          <m:t>𝐷</m:t>
                        </m:r>
                      </m:e>
                      <m:sub>
                        <m:r>
                          <a:rPr lang="en-US" b="0" i="1" smtClean="0">
                            <a:latin typeface="Cambria Math" panose="02040503050406030204" pitchFamily="18" charset="0"/>
                          </a:rPr>
                          <m:t>2</m:t>
                        </m:r>
                        <m:r>
                          <a:rPr lang="fa-IR" i="1">
                            <a:latin typeface="Cambria Math" panose="02040503050406030204" pitchFamily="18" charset="0"/>
                          </a:rPr>
                          <m:t>1</m:t>
                        </m:r>
                      </m:sub>
                    </m:sSub>
                    <m:r>
                      <a:rPr lang="fa-IR" i="1">
                        <a:latin typeface="Cambria Math" panose="02040503050406030204" pitchFamily="18" charset="0"/>
                      </a:rPr>
                      <m:t>−</m:t>
                    </m:r>
                    <m:sSub>
                      <m:sSubPr>
                        <m:ctrlPr>
                          <a:rPr lang="fa-IR" i="1">
                            <a:solidFill>
                              <a:srgbClr val="836967"/>
                            </a:solidFill>
                            <a:latin typeface="Cambria Math" panose="02040503050406030204" pitchFamily="18" charset="0"/>
                          </a:rPr>
                        </m:ctrlPr>
                      </m:sSubPr>
                      <m:e>
                        <m:r>
                          <a:rPr lang="fa-IR" i="1">
                            <a:latin typeface="Cambria Math" panose="02040503050406030204" pitchFamily="18" charset="0"/>
                          </a:rPr>
                          <m:t>𝐷</m:t>
                        </m:r>
                      </m:e>
                      <m:sub>
                        <m:r>
                          <a:rPr lang="en-US" b="0" i="1" smtClean="0">
                            <a:latin typeface="Cambria Math" panose="02040503050406030204" pitchFamily="18" charset="0"/>
                          </a:rPr>
                          <m:t>2</m:t>
                        </m:r>
                        <m:r>
                          <a:rPr lang="fa-IR" i="1">
                            <a:latin typeface="Cambria Math" panose="02040503050406030204" pitchFamily="18" charset="0"/>
                          </a:rPr>
                          <m:t>2</m:t>
                        </m:r>
                      </m:sub>
                    </m:sSub>
                    <m:r>
                      <a:rPr lang="fa-IR" sz="1800" i="1" smtClean="0">
                        <a:latin typeface="Cambria Math" panose="02040503050406030204" pitchFamily="18" charset="0"/>
                      </a:rPr>
                      <m:t>&lt;</m:t>
                    </m:r>
                    <m:sSub>
                      <m:sSubPr>
                        <m:ctrlPr>
                          <a:rPr lang="fa-IR" sz="1800" i="1" smtClean="0">
                            <a:solidFill>
                              <a:srgbClr val="836967"/>
                            </a:solidFill>
                            <a:latin typeface="Cambria Math" panose="02040503050406030204" pitchFamily="18" charset="0"/>
                          </a:rPr>
                        </m:ctrlPr>
                      </m:sSubPr>
                      <m:e>
                        <m:r>
                          <a:rPr lang="fa-IR" sz="1800" i="1" smtClean="0">
                            <a:latin typeface="Cambria Math" panose="02040503050406030204" pitchFamily="18" charset="0"/>
                          </a:rPr>
                          <m:t>𝐷</m:t>
                        </m:r>
                      </m:e>
                      <m:sub>
                        <m:r>
                          <a:rPr lang="fa-IR" sz="1800" i="1" smtClean="0">
                            <a:latin typeface="Cambria Math" panose="02040503050406030204" pitchFamily="18" charset="0"/>
                          </a:rPr>
                          <m:t>1</m:t>
                        </m:r>
                        <m:r>
                          <a:rPr lang="fa-IR" sz="1800" b="0" i="1" smtClean="0">
                            <a:latin typeface="Cambria Math" panose="02040503050406030204" pitchFamily="18" charset="0"/>
                          </a:rPr>
                          <m:t>1</m:t>
                        </m:r>
                      </m:sub>
                    </m:sSub>
                    <m:r>
                      <a:rPr lang="fa-IR" sz="1800" i="1" smtClean="0">
                        <a:latin typeface="Cambria Math" panose="02040503050406030204" pitchFamily="18" charset="0"/>
                      </a:rPr>
                      <m:t>−</m:t>
                    </m:r>
                    <m:sSub>
                      <m:sSubPr>
                        <m:ctrlPr>
                          <a:rPr lang="fa-IR" sz="1800" i="1" smtClean="0">
                            <a:solidFill>
                              <a:srgbClr val="836967"/>
                            </a:solidFill>
                            <a:latin typeface="Cambria Math" panose="02040503050406030204" pitchFamily="18" charset="0"/>
                          </a:rPr>
                        </m:ctrlPr>
                      </m:sSubPr>
                      <m:e>
                        <m:r>
                          <a:rPr lang="fa-IR" sz="1800" i="1" smtClean="0">
                            <a:latin typeface="Cambria Math" panose="02040503050406030204" pitchFamily="18" charset="0"/>
                          </a:rPr>
                          <m:t>𝐷</m:t>
                        </m:r>
                      </m:e>
                      <m:sub>
                        <m:r>
                          <a:rPr lang="fa-IR" sz="1800" i="1" smtClean="0">
                            <a:latin typeface="Cambria Math" panose="02040503050406030204" pitchFamily="18" charset="0"/>
                          </a:rPr>
                          <m:t>1</m:t>
                        </m:r>
                        <m:r>
                          <a:rPr lang="fa-IR" sz="1800" b="0" i="1" smtClean="0">
                            <a:latin typeface="Cambria Math" panose="02040503050406030204" pitchFamily="18" charset="0"/>
                          </a:rPr>
                          <m:t>2</m:t>
                        </m:r>
                      </m:sub>
                    </m:sSub>
                    <m:r>
                      <a:rPr lang="fa-IR">
                        <a:latin typeface="Cambria Math" panose="02040503050406030204" pitchFamily="18" charset="0"/>
                      </a:rPr>
                      <m:t>&lt;</m:t>
                    </m:r>
                    <m:r>
                      <a:rPr lang="fa-IR" i="1">
                        <a:latin typeface="Cambria Math" panose="02040503050406030204" pitchFamily="18" charset="0"/>
                      </a:rPr>
                      <m:t>𝐵</m:t>
                    </m:r>
                  </m:oMath>
                </a14:m>
                <a:r>
                  <a:rPr lang="fa-IR" sz="1800" dirty="0">
                    <a:cs typeface="B Nazanin" panose="00000400000000000000" pitchFamily="2" charset="-78"/>
                  </a:rPr>
                  <a:t>، آنگاه بهترین پاسخ</a:t>
                </a:r>
                <a:r>
                  <a:rPr lang="en-US" sz="1800" dirty="0">
                    <a:cs typeface="B Nazanin" panose="00000400000000000000" pitchFamily="2" charset="-78"/>
                  </a:rPr>
                  <a:t> </a:t>
                </a:r>
                <a:r>
                  <a:rPr lang="fa-IR" sz="1800" dirty="0">
                    <a:cs typeface="B Nazanin" panose="00000400000000000000" pitchFamily="2" charset="-78"/>
                  </a:rPr>
                  <a:t>برای خودروساز وقتی که مجلس "واردات" را انتخاب می کند، ثابت نگه داشتن کیفیت است. پس </a:t>
                </a:r>
                <a:r>
                  <a:rPr lang="fa-IR" dirty="0">
                    <a:latin typeface="Calibri" panose="020F0502020204030204" pitchFamily="34" charset="0"/>
                    <a:ea typeface="Calibri" panose="020F0502020204030204" pitchFamily="34" charset="0"/>
                    <a:cs typeface="B Nazanin" panose="00000400000000000000" pitchFamily="2" charset="-78"/>
                  </a:rPr>
                  <a:t>(کیفیت ثابت </a:t>
                </a:r>
                <a:r>
                  <a:rPr lang="en-US" dirty="0">
                    <a:latin typeface="Calibri" panose="020F0502020204030204" pitchFamily="34" charset="0"/>
                    <a:ea typeface="Calibri" panose="020F0502020204030204" pitchFamily="34" charset="0"/>
                    <a:cs typeface="B Nazanin" panose="00000400000000000000" pitchFamily="2" charset="-78"/>
                  </a:rPr>
                  <a:t>,</a:t>
                </a:r>
                <a:r>
                  <a:rPr lang="fa-IR" dirty="0">
                    <a:latin typeface="Calibri" panose="020F0502020204030204" pitchFamily="34" charset="0"/>
                    <a:ea typeface="Calibri" panose="020F0502020204030204" pitchFamily="34" charset="0"/>
                    <a:cs typeface="B Nazanin" panose="00000400000000000000" pitchFamily="2" charset="-78"/>
                  </a:rPr>
                  <a:t> واردات)، تعادل نش می باشد.</a:t>
                </a:r>
              </a:p>
              <a:p>
                <a:pPr algn="r" rtl="1"/>
                <a:endParaRPr lang="fa-IR" sz="1800" dirty="0">
                  <a:solidFill>
                    <a:srgbClr val="FF0000"/>
                  </a:solidFill>
                  <a:latin typeface="Calibri" panose="020F0502020204030204" pitchFamily="34" charset="0"/>
                  <a:cs typeface="B Nazanin" panose="00000400000000000000" pitchFamily="2" charset="-78"/>
                </a:endParaRPr>
              </a:p>
              <a:p>
                <a:pPr algn="r" rtl="1"/>
                <a:r>
                  <a:rPr lang="fa-IR" dirty="0">
                    <a:solidFill>
                      <a:srgbClr val="FF0000"/>
                    </a:solidFill>
                    <a:latin typeface="Calibri" panose="020F0502020204030204" pitchFamily="34" charset="0"/>
                    <a:cs typeface="B Nazanin" panose="00000400000000000000" pitchFamily="2" charset="-78"/>
                  </a:rPr>
                  <a:t>حالت دوم: </a:t>
                </a:r>
                <a:r>
                  <a:rPr lang="fa-IR" dirty="0">
                    <a:latin typeface="Calibri" panose="020F0502020204030204" pitchFamily="34" charset="0"/>
                    <a:cs typeface="B Nazanin" panose="00000400000000000000" pitchFamily="2" charset="-78"/>
                  </a:rPr>
                  <a:t>اگر </a:t>
                </a:r>
                <a14:m>
                  <m:oMath xmlns:m="http://schemas.openxmlformats.org/officeDocument/2006/math">
                    <m:r>
                      <a:rPr lang="fa-IR" i="1">
                        <a:latin typeface="Cambria Math" panose="02040503050406030204" pitchFamily="18" charset="0"/>
                      </a:rPr>
                      <m:t>𝐵</m:t>
                    </m:r>
                    <m:r>
                      <a:rPr lang="fa-IR" sz="1800" i="1" smtClean="0">
                        <a:latin typeface="Cambria Math" panose="02040503050406030204" pitchFamily="18" charset="0"/>
                      </a:rPr>
                      <m:t>&lt;</m:t>
                    </m:r>
                    <m:sSub>
                      <m:sSubPr>
                        <m:ctrlPr>
                          <a:rPr lang="fa-IR" sz="1800" i="1" smtClean="0">
                            <a:solidFill>
                              <a:srgbClr val="836967"/>
                            </a:solidFill>
                            <a:latin typeface="Cambria Math" panose="02040503050406030204" pitchFamily="18" charset="0"/>
                          </a:rPr>
                        </m:ctrlPr>
                      </m:sSubPr>
                      <m:e>
                        <m:r>
                          <a:rPr lang="fa-IR" sz="1800" i="1" smtClean="0">
                            <a:latin typeface="Cambria Math" panose="02040503050406030204" pitchFamily="18" charset="0"/>
                          </a:rPr>
                          <m:t>𝐷</m:t>
                        </m:r>
                      </m:e>
                      <m:sub>
                        <m:r>
                          <a:rPr lang="fa-IR" sz="1800" i="1" smtClean="0">
                            <a:latin typeface="Cambria Math" panose="02040503050406030204" pitchFamily="18" charset="0"/>
                          </a:rPr>
                          <m:t>1</m:t>
                        </m:r>
                        <m:r>
                          <a:rPr lang="fa-IR" sz="1800" b="0" i="1" smtClean="0">
                            <a:latin typeface="Cambria Math" panose="02040503050406030204" pitchFamily="18" charset="0"/>
                          </a:rPr>
                          <m:t>1</m:t>
                        </m:r>
                      </m:sub>
                    </m:sSub>
                    <m:r>
                      <a:rPr lang="fa-IR" sz="1800" i="1" smtClean="0">
                        <a:latin typeface="Cambria Math" panose="02040503050406030204" pitchFamily="18" charset="0"/>
                      </a:rPr>
                      <m:t>−</m:t>
                    </m:r>
                    <m:sSub>
                      <m:sSubPr>
                        <m:ctrlPr>
                          <a:rPr lang="fa-IR" sz="1800" i="1" smtClean="0">
                            <a:solidFill>
                              <a:srgbClr val="836967"/>
                            </a:solidFill>
                            <a:latin typeface="Cambria Math" panose="02040503050406030204" pitchFamily="18" charset="0"/>
                          </a:rPr>
                        </m:ctrlPr>
                      </m:sSubPr>
                      <m:e>
                        <m:r>
                          <a:rPr lang="fa-IR" sz="1800" i="1" smtClean="0">
                            <a:latin typeface="Cambria Math" panose="02040503050406030204" pitchFamily="18" charset="0"/>
                          </a:rPr>
                          <m:t>𝐷</m:t>
                        </m:r>
                      </m:e>
                      <m:sub>
                        <m:r>
                          <a:rPr lang="fa-IR" sz="1800" i="1" smtClean="0">
                            <a:latin typeface="Cambria Math" panose="02040503050406030204" pitchFamily="18" charset="0"/>
                          </a:rPr>
                          <m:t>1</m:t>
                        </m:r>
                        <m:r>
                          <a:rPr lang="fa-IR" sz="1800" b="0" i="1" smtClean="0">
                            <a:latin typeface="Cambria Math" panose="02040503050406030204" pitchFamily="18" charset="0"/>
                          </a:rPr>
                          <m:t>2</m:t>
                        </m:r>
                      </m:sub>
                    </m:sSub>
                  </m:oMath>
                </a14:m>
                <a:r>
                  <a:rPr lang="fa-IR" dirty="0">
                    <a:cs typeface="B Nazanin" panose="00000400000000000000" pitchFamily="2" charset="-78"/>
                  </a:rPr>
                  <a:t>، آنگاه بهترین پاسخ</a:t>
                </a:r>
                <a:r>
                  <a:rPr lang="en-US" dirty="0">
                    <a:cs typeface="B Nazanin" panose="00000400000000000000" pitchFamily="2" charset="-78"/>
                  </a:rPr>
                  <a:t> </a:t>
                </a:r>
                <a:r>
                  <a:rPr lang="fa-IR" dirty="0">
                    <a:cs typeface="B Nazanin" panose="00000400000000000000" pitchFamily="2" charset="-78"/>
                  </a:rPr>
                  <a:t>برای خودروساز وقتی که مجلس "واردات" را انتخاب می کند، "افزایش کیفیت" است. پس </a:t>
                </a:r>
                <a:r>
                  <a:rPr lang="fa-IR" dirty="0">
                    <a:latin typeface="Calibri" panose="020F0502020204030204" pitchFamily="34" charset="0"/>
                    <a:ea typeface="Calibri" panose="020F0502020204030204" pitchFamily="34" charset="0"/>
                    <a:cs typeface="B Nazanin" panose="00000400000000000000" pitchFamily="2" charset="-78"/>
                  </a:rPr>
                  <a:t>(افزایش کیفیت</a:t>
                </a:r>
                <a:r>
                  <a:rPr lang="en-US" dirty="0">
                    <a:latin typeface="Calibri" panose="020F0502020204030204" pitchFamily="34" charset="0"/>
                    <a:ea typeface="Calibri" panose="020F0502020204030204" pitchFamily="34" charset="0"/>
                    <a:cs typeface="B Nazanin" panose="00000400000000000000" pitchFamily="2" charset="-78"/>
                  </a:rPr>
                  <a:t>,</a:t>
                </a:r>
                <a:r>
                  <a:rPr lang="fa-IR" dirty="0">
                    <a:latin typeface="Calibri" panose="020F0502020204030204" pitchFamily="34" charset="0"/>
                    <a:ea typeface="Calibri" panose="020F0502020204030204" pitchFamily="34" charset="0"/>
                    <a:cs typeface="B Nazanin" panose="00000400000000000000" pitchFamily="2" charset="-78"/>
                  </a:rPr>
                  <a:t> واردات)، تعادل نش می باشد.</a:t>
                </a:r>
              </a:p>
            </p:txBody>
          </p:sp>
        </mc:Choice>
        <mc:Fallback xmlns="">
          <p:sp>
            <p:nvSpPr>
              <p:cNvPr id="14" name="TextBox 13">
                <a:extLst>
                  <a:ext uri="{FF2B5EF4-FFF2-40B4-BE49-F238E27FC236}">
                    <a16:creationId xmlns:a16="http://schemas.microsoft.com/office/drawing/2014/main" id="{1FB2F2D9-5DF9-48E6-86F7-03C8531B057D}"/>
                  </a:ext>
                </a:extLst>
              </p:cNvPr>
              <p:cNvSpPr txBox="1">
                <a:spLocks noRot="1" noChangeAspect="1" noMove="1" noResize="1" noEditPoints="1" noAdjustHandles="1" noChangeArrowheads="1" noChangeShapeType="1" noTextEdit="1"/>
              </p:cNvSpPr>
              <p:nvPr/>
            </p:nvSpPr>
            <p:spPr>
              <a:xfrm>
                <a:off x="4648973" y="2854871"/>
                <a:ext cx="7043691" cy="2862322"/>
              </a:xfrm>
              <a:prstGeom prst="rect">
                <a:avLst/>
              </a:prstGeom>
              <a:blipFill>
                <a:blip r:embed="rId2"/>
                <a:stretch>
                  <a:fillRect l="-1441" t="-881" r="-721" b="-22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15" name="Table 5">
                <a:extLst>
                  <a:ext uri="{FF2B5EF4-FFF2-40B4-BE49-F238E27FC236}">
                    <a16:creationId xmlns:a16="http://schemas.microsoft.com/office/drawing/2014/main" id="{4AEB3872-521F-42CC-9654-F90F399FC1AF}"/>
                  </a:ext>
                </a:extLst>
              </p:cNvPr>
              <p:cNvGraphicFramePr>
                <a:graphicFrameLocks noGrp="1"/>
              </p:cNvGraphicFramePr>
              <p:nvPr/>
            </p:nvGraphicFramePr>
            <p:xfrm>
              <a:off x="285106" y="1620875"/>
              <a:ext cx="4135974" cy="1615440"/>
            </p:xfrm>
            <a:graphic>
              <a:graphicData uri="http://schemas.openxmlformats.org/drawingml/2006/table">
                <a:tbl>
                  <a:tblPr firstRow="1" bandRow="1">
                    <a:tableStyleId>{5C22544A-7EE6-4342-B048-85BDC9FD1C3A}</a:tableStyleId>
                  </a:tblPr>
                  <a:tblGrid>
                    <a:gridCol w="779710">
                      <a:extLst>
                        <a:ext uri="{9D8B030D-6E8A-4147-A177-3AD203B41FA5}">
                          <a16:colId xmlns:a16="http://schemas.microsoft.com/office/drawing/2014/main" val="2281367109"/>
                        </a:ext>
                      </a:extLst>
                    </a:gridCol>
                    <a:gridCol w="2135603">
                      <a:extLst>
                        <a:ext uri="{9D8B030D-6E8A-4147-A177-3AD203B41FA5}">
                          <a16:colId xmlns:a16="http://schemas.microsoft.com/office/drawing/2014/main" val="1493858485"/>
                        </a:ext>
                      </a:extLst>
                    </a:gridCol>
                    <a:gridCol w="1220661">
                      <a:extLst>
                        <a:ext uri="{9D8B030D-6E8A-4147-A177-3AD203B41FA5}">
                          <a16:colId xmlns:a16="http://schemas.microsoft.com/office/drawing/2014/main" val="596009811"/>
                        </a:ext>
                      </a:extLst>
                    </a:gridCol>
                  </a:tblGrid>
                  <a:tr h="336453">
                    <a:tc>
                      <a:txBody>
                        <a:bodyPr/>
                        <a:lstStyle/>
                        <a:p>
                          <a:endParaRPr lang="en-US" dirty="0"/>
                        </a:p>
                      </a:txBody>
                      <a:tcPr/>
                    </a:tc>
                    <a:tc>
                      <a:txBody>
                        <a:bodyPr/>
                        <a:lstStyle/>
                        <a:p>
                          <a:pPr algn="ctr"/>
                          <a:r>
                            <a:rPr lang="fa-IR" b="1" dirty="0">
                              <a:cs typeface="B Nazanin" panose="00000400000000000000" pitchFamily="2" charset="-78"/>
                            </a:rPr>
                            <a:t>افزایش کیفیت</a:t>
                          </a:r>
                          <a:endParaRPr lang="en-US" b="1" dirty="0">
                            <a:cs typeface="B Nazanin" panose="00000400000000000000" pitchFamily="2" charset="-78"/>
                          </a:endParaRPr>
                        </a:p>
                      </a:txBody>
                      <a:tcPr/>
                    </a:tc>
                    <a:tc>
                      <a:txBody>
                        <a:bodyPr/>
                        <a:lstStyle/>
                        <a:p>
                          <a:pPr algn="ctr"/>
                          <a:r>
                            <a:rPr lang="fa-IR" dirty="0">
                              <a:cs typeface="B Nazanin" panose="00000400000000000000" pitchFamily="2" charset="-78"/>
                            </a:rPr>
                            <a:t>کیفیت ثابت</a:t>
                          </a:r>
                          <a:endParaRPr lang="en-US" dirty="0">
                            <a:cs typeface="B Nazanin" panose="00000400000000000000" pitchFamily="2" charset="-78"/>
                          </a:endParaRPr>
                        </a:p>
                      </a:txBody>
                      <a:tcPr/>
                    </a:tc>
                    <a:extLst>
                      <a:ext uri="{0D108BD9-81ED-4DB2-BD59-A6C34878D82A}">
                        <a16:rowId xmlns:a16="http://schemas.microsoft.com/office/drawing/2014/main" val="1386343294"/>
                      </a:ext>
                    </a:extLst>
                  </a:tr>
                  <a:tr h="546426">
                    <a:tc>
                      <a:txBody>
                        <a:bodyPr/>
                        <a:lstStyle/>
                        <a:p>
                          <a:pPr algn="ctr"/>
                          <a:r>
                            <a:rPr lang="fa-IR" dirty="0">
                              <a:cs typeface="B Nazanin" panose="00000400000000000000" pitchFamily="2" charset="-78"/>
                            </a:rPr>
                            <a:t>واردات</a:t>
                          </a:r>
                          <a:endParaRPr lang="en-US" dirty="0">
                            <a:cs typeface="B Nazanin" panose="00000400000000000000" pitchFamily="2" charset="-78"/>
                          </a:endParaRPr>
                        </a:p>
                      </a:txBody>
                      <a:tcPr/>
                    </a:tc>
                    <a:tc>
                      <a:txBody>
                        <a:bodyPr/>
                        <a:lstStyle/>
                        <a:p>
                          <a:pPr algn="ctr" rtl="0"/>
                          <a14:m>
                            <m:oMathPara xmlns:m="http://schemas.openxmlformats.org/officeDocument/2006/math">
                              <m:oMathParaPr>
                                <m:jc m:val="center"/>
                              </m:oMathParaPr>
                              <m:oMath xmlns:m="http://schemas.openxmlformats.org/officeDocument/2006/math">
                                <m:sSub>
                                  <m:sSubPr>
                                    <m:ctrlPr>
                                      <a:rPr lang="en-US" sz="1600" i="1" smtClean="0">
                                        <a:solidFill>
                                          <a:srgbClr val="836967"/>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𝐶</m:t>
                                    </m:r>
                                  </m:e>
                                  <m:sub>
                                    <m:r>
                                      <a:rPr lang="en-US" sz="1600" i="1" smtClean="0">
                                        <a:latin typeface="Cambria Math" panose="02040503050406030204" pitchFamily="18" charset="0"/>
                                      </a:rPr>
                                      <m:t>1</m:t>
                                    </m:r>
                                  </m:sub>
                                </m:sSub>
                                <m:r>
                                  <a:rPr lang="en-US" sz="1600" i="1" smtClean="0">
                                    <a:latin typeface="Cambria Math" panose="02040503050406030204" pitchFamily="18" charset="0"/>
                                  </a:rPr>
                                  <m:t>+</m:t>
                                </m:r>
                                <m:r>
                                  <a:rPr lang="en-US" sz="1600" i="1" smtClean="0">
                                    <a:latin typeface="Cambria Math" panose="02040503050406030204" pitchFamily="18" charset="0"/>
                                  </a:rPr>
                                  <m:t>𝑎</m:t>
                                </m:r>
                                <m:r>
                                  <a:rPr lang="en-US" sz="1600" i="1" smtClean="0">
                                    <a:latin typeface="Cambria Math" panose="02040503050406030204" pitchFamily="18" charset="0"/>
                                  </a:rPr>
                                  <m:t>−</m:t>
                                </m:r>
                                <m:r>
                                  <a:rPr lang="en-US" sz="1600" b="0" i="1" smtClean="0">
                                    <a:latin typeface="Cambria Math" panose="02040503050406030204" pitchFamily="18" charset="0"/>
                                  </a:rPr>
                                  <m:t>𝑠</m:t>
                                </m:r>
                                <m:r>
                                  <a:rPr lang="en-US" sz="1600" b="0" i="1" smtClean="0">
                                    <a:latin typeface="Cambria Math" panose="02040503050406030204" pitchFamily="18" charset="0"/>
                                  </a:rPr>
                                  <m:t>, </m:t>
                                </m:r>
                                <m:sSub>
                                  <m:sSubPr>
                                    <m:ctrlPr>
                                      <a:rPr lang="en-US" sz="1600" i="1" dirty="0" smtClean="0">
                                        <a:solidFill>
                                          <a:srgbClr val="836967"/>
                                        </a:solidFill>
                                        <a:latin typeface="Cambria Math" panose="02040503050406030204" pitchFamily="18" charset="0"/>
                                      </a:rPr>
                                    </m:ctrlPr>
                                  </m:sSubPr>
                                  <m:e>
                                    <m:r>
                                      <a:rPr lang="en-US" sz="1600" i="1" dirty="0">
                                        <a:latin typeface="Cambria Math" panose="02040503050406030204" pitchFamily="18" charset="0"/>
                                      </a:rPr>
                                      <m:t>𝐷</m:t>
                                    </m:r>
                                  </m:e>
                                  <m:sub>
                                    <m:r>
                                      <a:rPr lang="en-US" sz="1600" i="0" dirty="0">
                                        <a:latin typeface="Cambria Math" panose="02040503050406030204" pitchFamily="18" charset="0"/>
                                      </a:rPr>
                                      <m:t>1</m:t>
                                    </m:r>
                                    <m:r>
                                      <a:rPr lang="en-US" sz="1600" b="0" i="0" dirty="0" smtClean="0">
                                        <a:latin typeface="Cambria Math" panose="02040503050406030204" pitchFamily="18" charset="0"/>
                                      </a:rPr>
                                      <m:t>1</m:t>
                                    </m:r>
                                  </m:sub>
                                </m:sSub>
                                <m:r>
                                  <a:rPr lang="en-US" sz="1600" i="0" dirty="0">
                                    <a:latin typeface="Cambria Math" panose="02040503050406030204" pitchFamily="18" charset="0"/>
                                  </a:rPr>
                                  <m:t>−</m:t>
                                </m:r>
                                <m:r>
                                  <a:rPr lang="en-US" sz="1600" i="1" dirty="0">
                                    <a:latin typeface="Cambria Math" panose="02040503050406030204" pitchFamily="18" charset="0"/>
                                  </a:rPr>
                                  <m:t>𝐵</m:t>
                                </m:r>
                              </m:oMath>
                            </m:oMathPara>
                          </a14:m>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sSub>
                                  <m:sSubPr>
                                    <m:ctrlPr>
                                      <a:rPr lang="en-US" sz="160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𝐶</m:t>
                                    </m:r>
                                  </m:e>
                                  <m:sub>
                                    <m:r>
                                      <a:rPr lang="en-US" sz="1600" b="0" i="1" smtClean="0">
                                        <a:solidFill>
                                          <a:schemeClr val="tx1"/>
                                        </a:solidFill>
                                        <a:latin typeface="Cambria Math" panose="02040503050406030204" pitchFamily="18" charset="0"/>
                                      </a:rPr>
                                      <m:t>2</m:t>
                                    </m:r>
                                  </m:sub>
                                </m:sSub>
                                <m:r>
                                  <a:rPr lang="en-US" sz="1600" b="0" i="1" smtClean="0">
                                    <a:latin typeface="Cambria Math" panose="02040503050406030204" pitchFamily="18" charset="0"/>
                                  </a:rPr>
                                  <m:t>, </m:t>
                                </m:r>
                                <m:sSub>
                                  <m:sSubPr>
                                    <m:ctrlPr>
                                      <a:rPr lang="en-US" sz="1600" i="1" dirty="0" smtClean="0">
                                        <a:solidFill>
                                          <a:srgbClr val="836967"/>
                                        </a:solidFill>
                                        <a:latin typeface="Cambria Math" panose="02040503050406030204" pitchFamily="18" charset="0"/>
                                      </a:rPr>
                                    </m:ctrlPr>
                                  </m:sSubPr>
                                  <m:e>
                                    <m:r>
                                      <a:rPr lang="en-US" sz="1600" i="1" dirty="0">
                                        <a:latin typeface="Cambria Math" panose="02040503050406030204" pitchFamily="18" charset="0"/>
                                      </a:rPr>
                                      <m:t>𝐷</m:t>
                                    </m:r>
                                  </m:e>
                                  <m:sub>
                                    <m:r>
                                      <a:rPr lang="en-US" sz="1600" i="0" dirty="0">
                                        <a:latin typeface="Cambria Math" panose="02040503050406030204" pitchFamily="18" charset="0"/>
                                      </a:rPr>
                                      <m:t>1</m:t>
                                    </m:r>
                                    <m:r>
                                      <a:rPr lang="en-US" sz="1600" b="0" i="0" dirty="0" smtClean="0">
                                        <a:latin typeface="Cambria Math" panose="02040503050406030204" pitchFamily="18" charset="0"/>
                                      </a:rPr>
                                      <m:t>2</m:t>
                                    </m:r>
                                  </m:sub>
                                </m:sSub>
                              </m:oMath>
                            </m:oMathPara>
                          </a14:m>
                          <a:endParaRPr lang="en-US" sz="1800" dirty="0"/>
                        </a:p>
                        <a:p>
                          <a:endParaRPr lang="en-US" dirty="0"/>
                        </a:p>
                      </a:txBody>
                      <a:tcPr/>
                    </a:tc>
                    <a:extLst>
                      <a:ext uri="{0D108BD9-81ED-4DB2-BD59-A6C34878D82A}">
                        <a16:rowId xmlns:a16="http://schemas.microsoft.com/office/drawing/2014/main" val="1577870215"/>
                      </a:ext>
                    </a:extLst>
                  </a:tr>
                  <a:tr h="546426">
                    <a:tc>
                      <a:txBody>
                        <a:bodyPr/>
                        <a:lstStyle/>
                        <a:p>
                          <a:pPr algn="ctr"/>
                          <a:r>
                            <a:rPr lang="fa-IR" dirty="0">
                              <a:cs typeface="B Nazanin" panose="00000400000000000000" pitchFamily="2" charset="-78"/>
                            </a:rPr>
                            <a:t>منع واردات</a:t>
                          </a:r>
                          <a:endParaRPr lang="en-US" dirty="0">
                            <a:cs typeface="B Nazanin" panose="00000400000000000000" pitchFamily="2" charset="-78"/>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r>
                                  <a:rPr lang="en-US" sz="1600" b="0" i="1" smtClean="0">
                                    <a:latin typeface="Cambria Math" panose="02040503050406030204" pitchFamily="18" charset="0"/>
                                  </a:rPr>
                                  <m:t>𝑎</m:t>
                                </m:r>
                                <m:r>
                                  <a:rPr lang="en-US" sz="1600" b="0" i="1" smtClean="0">
                                    <a:latin typeface="Cambria Math" panose="02040503050406030204" pitchFamily="18" charset="0"/>
                                  </a:rPr>
                                  <m:t>, </m:t>
                                </m:r>
                                <m:sSub>
                                  <m:sSubPr>
                                    <m:ctrlPr>
                                      <a:rPr lang="en-US" sz="1600" i="1" dirty="0" smtClean="0">
                                        <a:solidFill>
                                          <a:srgbClr val="836967"/>
                                        </a:solidFill>
                                        <a:latin typeface="Cambria Math" panose="02040503050406030204" pitchFamily="18" charset="0"/>
                                      </a:rPr>
                                    </m:ctrlPr>
                                  </m:sSubPr>
                                  <m:e>
                                    <m:r>
                                      <a:rPr lang="en-US" sz="1600" i="1" dirty="0">
                                        <a:latin typeface="Cambria Math" panose="02040503050406030204" pitchFamily="18" charset="0"/>
                                      </a:rPr>
                                      <m:t>𝐷</m:t>
                                    </m:r>
                                  </m:e>
                                  <m:sub>
                                    <m:r>
                                      <a:rPr lang="en-US" sz="1600" b="0" i="0" dirty="0" smtClean="0">
                                        <a:latin typeface="Cambria Math" panose="02040503050406030204" pitchFamily="18" charset="0"/>
                                      </a:rPr>
                                      <m:t>21</m:t>
                                    </m:r>
                                  </m:sub>
                                </m:sSub>
                                <m:r>
                                  <a:rPr lang="en-US" sz="1600" i="0" dirty="0">
                                    <a:latin typeface="Cambria Math" panose="02040503050406030204" pitchFamily="18" charset="0"/>
                                  </a:rPr>
                                  <m:t>−</m:t>
                                </m:r>
                                <m:r>
                                  <a:rPr lang="en-US" sz="1600" i="1" dirty="0">
                                    <a:latin typeface="Cambria Math" panose="02040503050406030204" pitchFamily="18" charset="0"/>
                                  </a:rPr>
                                  <m:t>𝐵</m:t>
                                </m:r>
                              </m:oMath>
                            </m:oMathPara>
                          </a14:m>
                          <a:endParaRPr lang="en-US" sz="1600" dirty="0"/>
                        </a:p>
                        <a:p>
                          <a:endParaRPr 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r>
                                  <a:rPr lang="en-US" sz="1600" b="0" i="1" smtClean="0">
                                    <a:latin typeface="Cambria Math" panose="02040503050406030204" pitchFamily="18" charset="0"/>
                                  </a:rPr>
                                  <m:t>0</m:t>
                                </m:r>
                                <m:r>
                                  <a:rPr lang="en-US" sz="1600" b="0" i="1" smtClean="0">
                                    <a:latin typeface="Cambria Math" panose="02040503050406030204" pitchFamily="18" charset="0"/>
                                  </a:rPr>
                                  <m:t>, </m:t>
                                </m:r>
                                <m:sSub>
                                  <m:sSubPr>
                                    <m:ctrlPr>
                                      <a:rPr lang="en-US" sz="1600" i="1" dirty="0" smtClean="0">
                                        <a:solidFill>
                                          <a:srgbClr val="836967"/>
                                        </a:solidFill>
                                        <a:latin typeface="Cambria Math" panose="02040503050406030204" pitchFamily="18" charset="0"/>
                                      </a:rPr>
                                    </m:ctrlPr>
                                  </m:sSubPr>
                                  <m:e>
                                    <m:r>
                                      <a:rPr lang="en-US" sz="1600" i="1" dirty="0">
                                        <a:latin typeface="Cambria Math" panose="02040503050406030204" pitchFamily="18" charset="0"/>
                                      </a:rPr>
                                      <m:t>𝐷</m:t>
                                    </m:r>
                                  </m:e>
                                  <m:sub>
                                    <m:r>
                                      <a:rPr lang="en-US" sz="1600" b="0" i="0" dirty="0" smtClean="0">
                                        <a:latin typeface="Cambria Math" panose="02040503050406030204" pitchFamily="18" charset="0"/>
                                      </a:rPr>
                                      <m:t>22</m:t>
                                    </m:r>
                                  </m:sub>
                                </m:sSub>
                              </m:oMath>
                            </m:oMathPara>
                          </a14:m>
                          <a:endParaRPr lang="en-US" sz="1600" dirty="0"/>
                        </a:p>
                      </a:txBody>
                      <a:tcPr/>
                    </a:tc>
                    <a:extLst>
                      <a:ext uri="{0D108BD9-81ED-4DB2-BD59-A6C34878D82A}">
                        <a16:rowId xmlns:a16="http://schemas.microsoft.com/office/drawing/2014/main" val="2612903081"/>
                      </a:ext>
                    </a:extLst>
                  </a:tr>
                </a:tbl>
              </a:graphicData>
            </a:graphic>
          </p:graphicFrame>
        </mc:Choice>
        <mc:Fallback xmlns="">
          <p:graphicFrame>
            <p:nvGraphicFramePr>
              <p:cNvPr id="15" name="Table 5">
                <a:extLst>
                  <a:ext uri="{FF2B5EF4-FFF2-40B4-BE49-F238E27FC236}">
                    <a16:creationId xmlns:a16="http://schemas.microsoft.com/office/drawing/2014/main" id="{4AEB3872-521F-42CC-9654-F90F399FC1AF}"/>
                  </a:ext>
                </a:extLst>
              </p:cNvPr>
              <p:cNvGraphicFramePr>
                <a:graphicFrameLocks noGrp="1"/>
              </p:cNvGraphicFramePr>
              <p:nvPr>
                <p:extLst>
                  <p:ext uri="{D42A27DB-BD31-4B8C-83A1-F6EECF244321}">
                    <p14:modId xmlns:p14="http://schemas.microsoft.com/office/powerpoint/2010/main" val="3724899989"/>
                  </p:ext>
                </p:extLst>
              </p:nvPr>
            </p:nvGraphicFramePr>
            <p:xfrm>
              <a:off x="285106" y="1620875"/>
              <a:ext cx="4135974" cy="1615440"/>
            </p:xfrm>
            <a:graphic>
              <a:graphicData uri="http://schemas.openxmlformats.org/drawingml/2006/table">
                <a:tbl>
                  <a:tblPr firstRow="1" bandRow="1">
                    <a:tableStyleId>{5C22544A-7EE6-4342-B048-85BDC9FD1C3A}</a:tableStyleId>
                  </a:tblPr>
                  <a:tblGrid>
                    <a:gridCol w="779710">
                      <a:extLst>
                        <a:ext uri="{9D8B030D-6E8A-4147-A177-3AD203B41FA5}">
                          <a16:colId xmlns:a16="http://schemas.microsoft.com/office/drawing/2014/main" val="2281367109"/>
                        </a:ext>
                      </a:extLst>
                    </a:gridCol>
                    <a:gridCol w="2135603">
                      <a:extLst>
                        <a:ext uri="{9D8B030D-6E8A-4147-A177-3AD203B41FA5}">
                          <a16:colId xmlns:a16="http://schemas.microsoft.com/office/drawing/2014/main" val="1493858485"/>
                        </a:ext>
                      </a:extLst>
                    </a:gridCol>
                    <a:gridCol w="1220661">
                      <a:extLst>
                        <a:ext uri="{9D8B030D-6E8A-4147-A177-3AD203B41FA5}">
                          <a16:colId xmlns:a16="http://schemas.microsoft.com/office/drawing/2014/main" val="596009811"/>
                        </a:ext>
                      </a:extLst>
                    </a:gridCol>
                  </a:tblGrid>
                  <a:tr h="365760">
                    <a:tc>
                      <a:txBody>
                        <a:bodyPr/>
                        <a:lstStyle/>
                        <a:p>
                          <a:endParaRPr lang="en-US" dirty="0"/>
                        </a:p>
                      </a:txBody>
                      <a:tcPr/>
                    </a:tc>
                    <a:tc>
                      <a:txBody>
                        <a:bodyPr/>
                        <a:lstStyle/>
                        <a:p>
                          <a:pPr algn="ctr"/>
                          <a:r>
                            <a:rPr lang="fa-IR" b="1" dirty="0">
                              <a:cs typeface="B Nazanin" panose="00000400000000000000" pitchFamily="2" charset="-78"/>
                            </a:rPr>
                            <a:t>افزایش کیفیت</a:t>
                          </a:r>
                          <a:endParaRPr lang="en-US" b="1" dirty="0">
                            <a:cs typeface="B Nazanin" panose="00000400000000000000" pitchFamily="2" charset="-78"/>
                          </a:endParaRPr>
                        </a:p>
                      </a:txBody>
                      <a:tcPr/>
                    </a:tc>
                    <a:tc>
                      <a:txBody>
                        <a:bodyPr/>
                        <a:lstStyle/>
                        <a:p>
                          <a:pPr algn="ctr"/>
                          <a:r>
                            <a:rPr lang="fa-IR" dirty="0">
                              <a:cs typeface="B Nazanin" panose="00000400000000000000" pitchFamily="2" charset="-78"/>
                            </a:rPr>
                            <a:t>کیفیت ثابت</a:t>
                          </a:r>
                          <a:endParaRPr lang="en-US" dirty="0">
                            <a:cs typeface="B Nazanin" panose="00000400000000000000" pitchFamily="2" charset="-78"/>
                          </a:endParaRPr>
                        </a:p>
                      </a:txBody>
                      <a:tcPr/>
                    </a:tc>
                    <a:extLst>
                      <a:ext uri="{0D108BD9-81ED-4DB2-BD59-A6C34878D82A}">
                        <a16:rowId xmlns:a16="http://schemas.microsoft.com/office/drawing/2014/main" val="1386343294"/>
                      </a:ext>
                    </a:extLst>
                  </a:tr>
                  <a:tr h="609600">
                    <a:tc>
                      <a:txBody>
                        <a:bodyPr/>
                        <a:lstStyle/>
                        <a:p>
                          <a:pPr algn="ctr"/>
                          <a:r>
                            <a:rPr lang="fa-IR" dirty="0">
                              <a:cs typeface="B Nazanin" panose="00000400000000000000" pitchFamily="2" charset="-78"/>
                            </a:rPr>
                            <a:t>واردات</a:t>
                          </a:r>
                          <a:endParaRPr lang="en-US" dirty="0">
                            <a:cs typeface="B Nazanin" panose="00000400000000000000" pitchFamily="2" charset="-78"/>
                          </a:endParaRPr>
                        </a:p>
                      </a:txBody>
                      <a:tcPr/>
                    </a:tc>
                    <a:tc>
                      <a:txBody>
                        <a:bodyPr/>
                        <a:lstStyle/>
                        <a:p>
                          <a:endParaRPr lang="en-US"/>
                        </a:p>
                      </a:txBody>
                      <a:tcPr>
                        <a:blipFill>
                          <a:blip r:embed="rId3"/>
                          <a:stretch>
                            <a:fillRect l="-36752" t="-62376" r="-58405" b="-121782"/>
                          </a:stretch>
                        </a:blipFill>
                      </a:tcPr>
                    </a:tc>
                    <a:tc>
                      <a:txBody>
                        <a:bodyPr/>
                        <a:lstStyle/>
                        <a:p>
                          <a:endParaRPr lang="en-US"/>
                        </a:p>
                      </a:txBody>
                      <a:tcPr>
                        <a:blipFill>
                          <a:blip r:embed="rId3"/>
                          <a:stretch>
                            <a:fillRect l="-238806" t="-62376" r="-1990" b="-121782"/>
                          </a:stretch>
                        </a:blipFill>
                      </a:tcPr>
                    </a:tc>
                    <a:extLst>
                      <a:ext uri="{0D108BD9-81ED-4DB2-BD59-A6C34878D82A}">
                        <a16:rowId xmlns:a16="http://schemas.microsoft.com/office/drawing/2014/main" val="1577870215"/>
                      </a:ext>
                    </a:extLst>
                  </a:tr>
                  <a:tr h="640080">
                    <a:tc>
                      <a:txBody>
                        <a:bodyPr/>
                        <a:lstStyle/>
                        <a:p>
                          <a:pPr algn="ctr"/>
                          <a:r>
                            <a:rPr lang="fa-IR" dirty="0">
                              <a:cs typeface="B Nazanin" panose="00000400000000000000" pitchFamily="2" charset="-78"/>
                            </a:rPr>
                            <a:t>منع واردات</a:t>
                          </a:r>
                          <a:endParaRPr lang="en-US" dirty="0">
                            <a:cs typeface="B Nazanin" panose="00000400000000000000" pitchFamily="2" charset="-78"/>
                          </a:endParaRPr>
                        </a:p>
                      </a:txBody>
                      <a:tcPr/>
                    </a:tc>
                    <a:tc>
                      <a:txBody>
                        <a:bodyPr/>
                        <a:lstStyle/>
                        <a:p>
                          <a:endParaRPr lang="en-US"/>
                        </a:p>
                      </a:txBody>
                      <a:tcPr>
                        <a:blipFill>
                          <a:blip r:embed="rId3"/>
                          <a:stretch>
                            <a:fillRect l="-36752" t="-156190" r="-58405" b="-17143"/>
                          </a:stretch>
                        </a:blipFill>
                      </a:tcPr>
                    </a:tc>
                    <a:tc>
                      <a:txBody>
                        <a:bodyPr/>
                        <a:lstStyle/>
                        <a:p>
                          <a:endParaRPr lang="en-US"/>
                        </a:p>
                      </a:txBody>
                      <a:tcPr>
                        <a:blipFill>
                          <a:blip r:embed="rId3"/>
                          <a:stretch>
                            <a:fillRect l="-238806" t="-156190" r="-1990" b="-17143"/>
                          </a:stretch>
                        </a:blipFill>
                      </a:tcPr>
                    </a:tc>
                    <a:extLst>
                      <a:ext uri="{0D108BD9-81ED-4DB2-BD59-A6C34878D82A}">
                        <a16:rowId xmlns:a16="http://schemas.microsoft.com/office/drawing/2014/main" val="2612903081"/>
                      </a:ext>
                    </a:extLst>
                  </a:tr>
                </a:tbl>
              </a:graphicData>
            </a:graphic>
          </p:graphicFrame>
        </mc:Fallback>
      </mc:AlternateContent>
    </p:spTree>
    <p:extLst>
      <p:ext uri="{BB962C8B-B14F-4D97-AF65-F5344CB8AC3E}">
        <p14:creationId xmlns:p14="http://schemas.microsoft.com/office/powerpoint/2010/main" val="2351002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
                                            <p:txEl>
                                              <p:pRg st="0" end="0"/>
                                            </p:txEl>
                                          </p:spTgt>
                                        </p:tgtEl>
                                        <p:attrNameLst>
                                          <p:attrName>style.visibility</p:attrName>
                                        </p:attrNameLst>
                                      </p:cBhvr>
                                      <p:to>
                                        <p:strVal val="visible"/>
                                      </p:to>
                                    </p:set>
                                    <p:animEffect transition="in" filter="fade">
                                      <p:cBhvr>
                                        <p:cTn id="12" dur="500"/>
                                        <p:tgtEl>
                                          <p:spTgt spid="1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
                                            <p:txEl>
                                              <p:pRg st="2" end="2"/>
                                            </p:txEl>
                                          </p:spTgt>
                                        </p:tgtEl>
                                        <p:attrNameLst>
                                          <p:attrName>style.visibility</p:attrName>
                                        </p:attrNameLst>
                                      </p:cBhvr>
                                      <p:to>
                                        <p:strVal val="visible"/>
                                      </p:to>
                                    </p:set>
                                    <p:animEffect transition="in" filter="fade">
                                      <p:cBhvr>
                                        <p:cTn id="17" dur="500"/>
                                        <p:tgtEl>
                                          <p:spTgt spid="1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4">
                                            <p:txEl>
                                              <p:pRg st="4" end="4"/>
                                            </p:txEl>
                                          </p:spTgt>
                                        </p:tgtEl>
                                        <p:attrNameLst>
                                          <p:attrName>style.visibility</p:attrName>
                                        </p:attrNameLst>
                                      </p:cBhvr>
                                      <p:to>
                                        <p:strVal val="visible"/>
                                      </p:to>
                                    </p:set>
                                    <p:animEffect transition="in" filter="fade">
                                      <p:cBhvr>
                                        <p:cTn id="22" dur="500"/>
                                        <p:tgtEl>
                                          <p:spTgt spid="1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288CB4D-C378-45E9-87DC-99D809DF7205}"/>
              </a:ext>
            </a:extLst>
          </p:cNvPr>
          <p:cNvSpPr>
            <a:spLocks noGrp="1"/>
          </p:cNvSpPr>
          <p:nvPr>
            <p:ph type="sldNum" sz="quarter" idx="12"/>
          </p:nvPr>
        </p:nvSpPr>
        <p:spPr/>
        <p:txBody>
          <a:bodyPr/>
          <a:lstStyle/>
          <a:p>
            <a:fld id="{BF860B6F-2FE3-4DE6-9496-980E987E7466}" type="slidenum">
              <a:rPr lang="en-US" smtClean="0"/>
              <a:pPr/>
              <a:t>21</a:t>
            </a:fld>
            <a:endParaRPr lang="en-US" dirty="0"/>
          </a:p>
        </p:txBody>
      </p:sp>
      <p:sp>
        <p:nvSpPr>
          <p:cNvPr id="37" name="Title 36">
            <a:extLst>
              <a:ext uri="{FF2B5EF4-FFF2-40B4-BE49-F238E27FC236}">
                <a16:creationId xmlns:a16="http://schemas.microsoft.com/office/drawing/2014/main" id="{525BFFC6-8E06-45CD-9398-7503D78A6430}"/>
              </a:ext>
            </a:extLst>
          </p:cNvPr>
          <p:cNvSpPr>
            <a:spLocks noGrp="1"/>
          </p:cNvSpPr>
          <p:nvPr>
            <p:ph type="title"/>
          </p:nvPr>
        </p:nvSpPr>
        <p:spPr>
          <a:xfrm>
            <a:off x="143436" y="457200"/>
            <a:ext cx="3585185" cy="968188"/>
          </a:xfrm>
        </p:spPr>
        <p:txBody>
          <a:bodyPr/>
          <a:lstStyle/>
          <a:p>
            <a:r>
              <a:rPr lang="en-US" sz="2000" dirty="0"/>
              <a:t>simultaneous game</a:t>
            </a:r>
            <a:endParaRPr lang="fa-IR" sz="2000" dirty="0"/>
          </a:p>
        </p:txBody>
      </p:sp>
      <p:sp>
        <p:nvSpPr>
          <p:cNvPr id="38" name="Text Placeholder 39">
            <a:extLst>
              <a:ext uri="{FF2B5EF4-FFF2-40B4-BE49-F238E27FC236}">
                <a16:creationId xmlns:a16="http://schemas.microsoft.com/office/drawing/2014/main" id="{9F8AA56F-A7B0-496B-875A-BEE53DAE7DE1}"/>
              </a:ext>
            </a:extLst>
          </p:cNvPr>
          <p:cNvSpPr txBox="1">
            <a:spLocks/>
          </p:cNvSpPr>
          <p:nvPr/>
        </p:nvSpPr>
        <p:spPr>
          <a:xfrm>
            <a:off x="5002306" y="505947"/>
            <a:ext cx="6628214" cy="870693"/>
          </a:xfrm>
          <a:prstGeom prst="rect">
            <a:avLst/>
          </a:prstGeom>
        </p:spPr>
        <p:txBody>
          <a:bodyPr vert="horz" lIns="91440" tIns="45720" rIns="91440" bIns="45720" rtlCol="0" anchor="ctr">
            <a:noAutofit/>
          </a:bodyPr>
          <a:lstStyle>
            <a:lvl1pPr marL="0" indent="0" algn="ctr" defTabSz="914400" rtl="1" eaLnBrk="1" latinLnBrk="0" hangingPunct="1">
              <a:lnSpc>
                <a:spcPct val="125000"/>
              </a:lnSpc>
              <a:spcBef>
                <a:spcPts val="0"/>
              </a:spcBef>
              <a:buFont typeface="Arial" panose="020B0604020202020204" pitchFamily="34" charset="0"/>
              <a:buNone/>
              <a:defRPr sz="1200" kern="1200" cap="none" spc="100" baseline="0">
                <a:solidFill>
                  <a:schemeClr val="accent5">
                    <a:lumMod val="50000"/>
                  </a:schemeClr>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r">
              <a:buFont typeface="Arial" panose="020B0604020202020204" pitchFamily="34" charset="0"/>
              <a:buChar char="•"/>
            </a:pPr>
            <a:r>
              <a:rPr lang="fa-IR" sz="1800" b="1" dirty="0">
                <a:solidFill>
                  <a:schemeClr val="tx1"/>
                </a:solidFill>
                <a:cs typeface="B Nazanin" panose="00000400000000000000" pitchFamily="2" charset="-78"/>
              </a:rPr>
              <a:t>تعادل های نش بازی</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1FB2F2D9-5DF9-48E6-86F7-03C8531B057D}"/>
                  </a:ext>
                </a:extLst>
              </p:cNvPr>
              <p:cNvSpPr txBox="1"/>
              <p:nvPr/>
            </p:nvSpPr>
            <p:spPr>
              <a:xfrm>
                <a:off x="4648973" y="2854871"/>
                <a:ext cx="7043691" cy="2585323"/>
              </a:xfrm>
              <a:prstGeom prst="rect">
                <a:avLst/>
              </a:prstGeom>
              <a:noFill/>
            </p:spPr>
            <p:txBody>
              <a:bodyPr wrap="square">
                <a:spAutoFit/>
              </a:bodyPr>
              <a:lstStyle/>
              <a:p>
                <a:pPr algn="r" rtl="1"/>
                <a:r>
                  <a:rPr lang="fa-IR" sz="1800" dirty="0">
                    <a:cs typeface="B Nazanin" panose="00000400000000000000" pitchFamily="2" charset="-78"/>
                  </a:rPr>
                  <a:t>حال مقدار </a:t>
                </a:r>
                <a:r>
                  <a:rPr lang="en-US" sz="1800" dirty="0">
                    <a:cs typeface="B Nazanin" panose="00000400000000000000" pitchFamily="2" charset="-78"/>
                  </a:rPr>
                  <a:t>s</a:t>
                </a:r>
                <a:r>
                  <a:rPr lang="fa-IR" sz="1800" dirty="0">
                    <a:cs typeface="B Nazanin" panose="00000400000000000000" pitchFamily="2" charset="-78"/>
                  </a:rPr>
                  <a:t> را تغییر می دهیم:</a:t>
                </a:r>
              </a:p>
              <a:p>
                <a:pPr algn="r" rtl="1"/>
                <a:endParaRPr lang="fa-IR" sz="1800" dirty="0">
                  <a:cs typeface="B Nazanin" panose="00000400000000000000" pitchFamily="2" charset="-78"/>
                </a:endParaRPr>
              </a:p>
              <a:p>
                <a:pPr algn="r" rtl="1"/>
                <a:r>
                  <a:rPr lang="fa-IR" sz="1800" dirty="0">
                    <a:solidFill>
                      <a:srgbClr val="FF0000"/>
                    </a:solidFill>
                    <a:cs typeface="B Nazanin" panose="00000400000000000000" pitchFamily="2" charset="-78"/>
                  </a:rPr>
                  <a:t>حالت اول: </a:t>
                </a:r>
                <a:r>
                  <a:rPr lang="fa-IR" sz="1800" dirty="0">
                    <a:cs typeface="B Nazanin" panose="00000400000000000000" pitchFamily="2" charset="-78"/>
                  </a:rPr>
                  <a:t>اگر </a:t>
                </a:r>
                <a14:m>
                  <m:oMath xmlns:m="http://schemas.openxmlformats.org/officeDocument/2006/math">
                    <m:r>
                      <a:rPr lang="en-US" sz="1800" b="0" i="1" smtClean="0">
                        <a:latin typeface="Cambria Math" panose="02040503050406030204" pitchFamily="18" charset="0"/>
                        <a:cs typeface="B Nazanin" panose="00000400000000000000" pitchFamily="2" charset="-78"/>
                      </a:rPr>
                      <m:t>𝑠</m:t>
                    </m:r>
                    <m:r>
                      <a:rPr lang="en-US" sz="1800" b="0" i="1" smtClean="0">
                        <a:latin typeface="Cambria Math" panose="02040503050406030204" pitchFamily="18" charset="0"/>
                        <a:cs typeface="B Nazanin" panose="00000400000000000000" pitchFamily="2" charset="-78"/>
                      </a:rPr>
                      <m:t>&lt;</m:t>
                    </m:r>
                    <m:sSub>
                      <m:sSubPr>
                        <m:ctrlPr>
                          <a:rPr lang="en-US" i="1">
                            <a:solidFill>
                              <a:srgbClr val="836967"/>
                            </a:solidFill>
                            <a:latin typeface="Cambria Math" panose="02040503050406030204" pitchFamily="18" charset="0"/>
                          </a:rPr>
                        </m:ctrlPr>
                      </m:sSubPr>
                      <m:e>
                        <m:r>
                          <a:rPr lang="en-US" b="0" i="1" smtClean="0">
                            <a:latin typeface="Cambria Math" panose="02040503050406030204" pitchFamily="18" charset="0"/>
                          </a:rPr>
                          <m:t>𝐶</m:t>
                        </m:r>
                      </m:e>
                      <m:sub>
                        <m:r>
                          <a:rPr lang="en-US" i="1">
                            <a:latin typeface="Cambria Math" panose="02040503050406030204" pitchFamily="18" charset="0"/>
                          </a:rPr>
                          <m:t>1</m:t>
                        </m:r>
                      </m:sub>
                    </m:sSub>
                  </m:oMath>
                </a14:m>
                <a:r>
                  <a:rPr lang="fa-IR" dirty="0">
                    <a:latin typeface="Calibri" panose="020F0502020204030204" pitchFamily="34" charset="0"/>
                    <a:ea typeface="Calibri" panose="020F0502020204030204" pitchFamily="34" charset="0"/>
                    <a:cs typeface="B Nazanin" panose="00000400000000000000" pitchFamily="2" charset="-78"/>
                  </a:rPr>
                  <a:t>، آنگاه باز هم "واردات" یک استراتژی مسلط برای مجلس است. پس وقتی  </a:t>
                </a:r>
                <a14:m>
                  <m:oMath xmlns:m="http://schemas.openxmlformats.org/officeDocument/2006/math">
                    <m:sSub>
                      <m:sSubPr>
                        <m:ctrlPr>
                          <a:rPr lang="fa-IR" i="1">
                            <a:solidFill>
                              <a:srgbClr val="836967"/>
                            </a:solidFill>
                            <a:latin typeface="Cambria Math" panose="02040503050406030204" pitchFamily="18" charset="0"/>
                          </a:rPr>
                        </m:ctrlPr>
                      </m:sSubPr>
                      <m:e>
                        <m:r>
                          <a:rPr lang="fa-IR" i="1">
                            <a:latin typeface="Cambria Math" panose="02040503050406030204" pitchFamily="18" charset="0"/>
                          </a:rPr>
                          <m:t>𝐷</m:t>
                        </m:r>
                      </m:e>
                      <m:sub>
                        <m:r>
                          <a:rPr lang="en-US" i="1">
                            <a:latin typeface="Cambria Math" panose="02040503050406030204" pitchFamily="18" charset="0"/>
                          </a:rPr>
                          <m:t>2</m:t>
                        </m:r>
                        <m:r>
                          <a:rPr lang="fa-IR" i="1">
                            <a:latin typeface="Cambria Math" panose="02040503050406030204" pitchFamily="18" charset="0"/>
                          </a:rPr>
                          <m:t>1</m:t>
                        </m:r>
                      </m:sub>
                    </m:sSub>
                    <m:r>
                      <a:rPr lang="fa-IR" i="1">
                        <a:latin typeface="Cambria Math" panose="02040503050406030204" pitchFamily="18" charset="0"/>
                      </a:rPr>
                      <m:t>−</m:t>
                    </m:r>
                    <m:sSub>
                      <m:sSubPr>
                        <m:ctrlPr>
                          <a:rPr lang="fa-IR" i="1">
                            <a:solidFill>
                              <a:srgbClr val="836967"/>
                            </a:solidFill>
                            <a:latin typeface="Cambria Math" panose="02040503050406030204" pitchFamily="18" charset="0"/>
                          </a:rPr>
                        </m:ctrlPr>
                      </m:sSubPr>
                      <m:e>
                        <m:r>
                          <a:rPr lang="fa-IR" i="1">
                            <a:latin typeface="Cambria Math" panose="02040503050406030204" pitchFamily="18" charset="0"/>
                          </a:rPr>
                          <m:t>𝐷</m:t>
                        </m:r>
                      </m:e>
                      <m:sub>
                        <m:r>
                          <a:rPr lang="en-US" i="1">
                            <a:latin typeface="Cambria Math" panose="02040503050406030204" pitchFamily="18" charset="0"/>
                          </a:rPr>
                          <m:t>2</m:t>
                        </m:r>
                        <m:r>
                          <a:rPr lang="fa-IR" i="1">
                            <a:latin typeface="Cambria Math" panose="02040503050406030204" pitchFamily="18" charset="0"/>
                          </a:rPr>
                          <m:t>2</m:t>
                        </m:r>
                      </m:sub>
                    </m:sSub>
                    <m:r>
                      <a:rPr lang="fa-IR" i="1">
                        <a:latin typeface="Cambria Math" panose="02040503050406030204" pitchFamily="18" charset="0"/>
                      </a:rPr>
                      <m:t>&lt;</m:t>
                    </m:r>
                    <m:sSub>
                      <m:sSubPr>
                        <m:ctrlPr>
                          <a:rPr lang="fa-IR" i="1">
                            <a:solidFill>
                              <a:srgbClr val="836967"/>
                            </a:solidFill>
                            <a:latin typeface="Cambria Math" panose="02040503050406030204" pitchFamily="18" charset="0"/>
                          </a:rPr>
                        </m:ctrlPr>
                      </m:sSubPr>
                      <m:e>
                        <m:r>
                          <a:rPr lang="fa-IR" i="1">
                            <a:latin typeface="Cambria Math" panose="02040503050406030204" pitchFamily="18" charset="0"/>
                          </a:rPr>
                          <m:t>𝐷</m:t>
                        </m:r>
                      </m:e>
                      <m:sub>
                        <m:r>
                          <a:rPr lang="fa-IR" i="1">
                            <a:latin typeface="Cambria Math" panose="02040503050406030204" pitchFamily="18" charset="0"/>
                          </a:rPr>
                          <m:t>11</m:t>
                        </m:r>
                      </m:sub>
                    </m:sSub>
                    <m:r>
                      <a:rPr lang="fa-IR" i="1">
                        <a:latin typeface="Cambria Math" panose="02040503050406030204" pitchFamily="18" charset="0"/>
                      </a:rPr>
                      <m:t>−</m:t>
                    </m:r>
                    <m:sSub>
                      <m:sSubPr>
                        <m:ctrlPr>
                          <a:rPr lang="fa-IR" i="1">
                            <a:solidFill>
                              <a:srgbClr val="836967"/>
                            </a:solidFill>
                            <a:latin typeface="Cambria Math" panose="02040503050406030204" pitchFamily="18" charset="0"/>
                          </a:rPr>
                        </m:ctrlPr>
                      </m:sSubPr>
                      <m:e>
                        <m:r>
                          <a:rPr lang="fa-IR" i="1">
                            <a:latin typeface="Cambria Math" panose="02040503050406030204" pitchFamily="18" charset="0"/>
                          </a:rPr>
                          <m:t>𝐷</m:t>
                        </m:r>
                      </m:e>
                      <m:sub>
                        <m:r>
                          <a:rPr lang="fa-IR" i="1">
                            <a:latin typeface="Cambria Math" panose="02040503050406030204" pitchFamily="18" charset="0"/>
                          </a:rPr>
                          <m:t>12</m:t>
                        </m:r>
                      </m:sub>
                    </m:sSub>
                    <m:r>
                      <a:rPr lang="fa-IR">
                        <a:latin typeface="Cambria Math" panose="02040503050406030204" pitchFamily="18" charset="0"/>
                      </a:rPr>
                      <m:t>&lt;</m:t>
                    </m:r>
                    <m:r>
                      <a:rPr lang="fa-IR" i="1">
                        <a:latin typeface="Cambria Math" panose="02040503050406030204" pitchFamily="18" charset="0"/>
                      </a:rPr>
                      <m:t>𝐵</m:t>
                    </m:r>
                  </m:oMath>
                </a14:m>
                <a:r>
                  <a:rPr lang="fa-IR" dirty="0">
                    <a:latin typeface="Calibri" panose="020F0502020204030204" pitchFamily="34" charset="0"/>
                    <a:ea typeface="Calibri" panose="020F0502020204030204" pitchFamily="34" charset="0"/>
                    <a:cs typeface="B Nazanin" panose="00000400000000000000" pitchFamily="2" charset="-78"/>
                  </a:rPr>
                  <a:t>، (کیفیت ثابت </a:t>
                </a:r>
                <a:r>
                  <a:rPr lang="en-US" dirty="0">
                    <a:latin typeface="Calibri" panose="020F0502020204030204" pitchFamily="34" charset="0"/>
                    <a:ea typeface="Calibri" panose="020F0502020204030204" pitchFamily="34" charset="0"/>
                    <a:cs typeface="B Nazanin" panose="00000400000000000000" pitchFamily="2" charset="-78"/>
                  </a:rPr>
                  <a:t>,</a:t>
                </a:r>
                <a:r>
                  <a:rPr lang="fa-IR" dirty="0">
                    <a:latin typeface="Calibri" panose="020F0502020204030204" pitchFamily="34" charset="0"/>
                    <a:ea typeface="Calibri" panose="020F0502020204030204" pitchFamily="34" charset="0"/>
                    <a:cs typeface="B Nazanin" panose="00000400000000000000" pitchFamily="2" charset="-78"/>
                  </a:rPr>
                  <a:t> واردات) تعادل نش می باشد و اگر </a:t>
                </a:r>
                <a:r>
                  <a:rPr lang="en-US" dirty="0">
                    <a:latin typeface="Calibri" panose="020F0502020204030204" pitchFamily="34" charset="0"/>
                    <a:ea typeface="Calibri" panose="020F0502020204030204" pitchFamily="34" charset="0"/>
                    <a:cs typeface="B Nazanin" panose="00000400000000000000" pitchFamily="2" charset="-78"/>
                  </a:rPr>
                  <a:t>  </a:t>
                </a:r>
                <a14:m>
                  <m:oMath xmlns:m="http://schemas.openxmlformats.org/officeDocument/2006/math">
                    <m:r>
                      <a:rPr lang="fa-IR" i="1">
                        <a:latin typeface="Cambria Math" panose="02040503050406030204" pitchFamily="18" charset="0"/>
                      </a:rPr>
                      <m:t>𝐵</m:t>
                    </m:r>
                    <m:r>
                      <a:rPr lang="fa-IR" i="1">
                        <a:latin typeface="Cambria Math" panose="02040503050406030204" pitchFamily="18" charset="0"/>
                      </a:rPr>
                      <m:t>&lt;</m:t>
                    </m:r>
                    <m:sSub>
                      <m:sSubPr>
                        <m:ctrlPr>
                          <a:rPr lang="fa-IR" i="1">
                            <a:solidFill>
                              <a:srgbClr val="836967"/>
                            </a:solidFill>
                            <a:latin typeface="Cambria Math" panose="02040503050406030204" pitchFamily="18" charset="0"/>
                          </a:rPr>
                        </m:ctrlPr>
                      </m:sSubPr>
                      <m:e>
                        <m:r>
                          <a:rPr lang="fa-IR" i="1">
                            <a:latin typeface="Cambria Math" panose="02040503050406030204" pitchFamily="18" charset="0"/>
                          </a:rPr>
                          <m:t>𝐷</m:t>
                        </m:r>
                      </m:e>
                      <m:sub>
                        <m:r>
                          <a:rPr lang="fa-IR" i="1">
                            <a:latin typeface="Cambria Math" panose="02040503050406030204" pitchFamily="18" charset="0"/>
                          </a:rPr>
                          <m:t>11</m:t>
                        </m:r>
                      </m:sub>
                    </m:sSub>
                    <m:r>
                      <a:rPr lang="fa-IR" i="1">
                        <a:latin typeface="Cambria Math" panose="02040503050406030204" pitchFamily="18" charset="0"/>
                      </a:rPr>
                      <m:t>−</m:t>
                    </m:r>
                    <m:sSub>
                      <m:sSubPr>
                        <m:ctrlPr>
                          <a:rPr lang="fa-IR" i="1">
                            <a:solidFill>
                              <a:srgbClr val="836967"/>
                            </a:solidFill>
                            <a:latin typeface="Cambria Math" panose="02040503050406030204" pitchFamily="18" charset="0"/>
                          </a:rPr>
                        </m:ctrlPr>
                      </m:sSubPr>
                      <m:e>
                        <m:r>
                          <a:rPr lang="fa-IR" i="1">
                            <a:latin typeface="Cambria Math" panose="02040503050406030204" pitchFamily="18" charset="0"/>
                          </a:rPr>
                          <m:t>𝐷</m:t>
                        </m:r>
                      </m:e>
                      <m:sub>
                        <m:r>
                          <a:rPr lang="fa-IR" i="1">
                            <a:latin typeface="Cambria Math" panose="02040503050406030204" pitchFamily="18" charset="0"/>
                          </a:rPr>
                          <m:t>12</m:t>
                        </m:r>
                      </m:sub>
                    </m:sSub>
                  </m:oMath>
                </a14:m>
                <a:r>
                  <a:rPr lang="fa-IR" dirty="0">
                    <a:latin typeface="Calibri" panose="020F0502020204030204" pitchFamily="34" charset="0"/>
                    <a:ea typeface="Calibri" panose="020F0502020204030204" pitchFamily="34" charset="0"/>
                    <a:cs typeface="B Nazanin" panose="00000400000000000000" pitchFamily="2" charset="-78"/>
                  </a:rPr>
                  <a:t>، (افزایش کیفیت</a:t>
                </a:r>
                <a:r>
                  <a:rPr lang="en-US" dirty="0">
                    <a:latin typeface="Calibri" panose="020F0502020204030204" pitchFamily="34" charset="0"/>
                    <a:ea typeface="Calibri" panose="020F0502020204030204" pitchFamily="34" charset="0"/>
                    <a:cs typeface="B Nazanin" panose="00000400000000000000" pitchFamily="2" charset="-78"/>
                  </a:rPr>
                  <a:t>,</a:t>
                </a:r>
                <a:r>
                  <a:rPr lang="fa-IR" dirty="0">
                    <a:latin typeface="Calibri" panose="020F0502020204030204" pitchFamily="34" charset="0"/>
                    <a:ea typeface="Calibri" panose="020F0502020204030204" pitchFamily="34" charset="0"/>
                    <a:cs typeface="B Nazanin" panose="00000400000000000000" pitchFamily="2" charset="-78"/>
                  </a:rPr>
                  <a:t> واردات)، تعادل نش می باشد.</a:t>
                </a:r>
              </a:p>
              <a:p>
                <a:pPr algn="r" rtl="1"/>
                <a:endParaRPr lang="fa-IR" sz="1800" dirty="0">
                  <a:solidFill>
                    <a:srgbClr val="FF0000"/>
                  </a:solidFill>
                  <a:latin typeface="Calibri" panose="020F0502020204030204" pitchFamily="34" charset="0"/>
                  <a:cs typeface="B Nazanin" panose="00000400000000000000" pitchFamily="2" charset="-78"/>
                </a:endParaRPr>
              </a:p>
              <a:p>
                <a:pPr algn="r" rtl="1"/>
                <a:r>
                  <a:rPr lang="fa-IR" dirty="0">
                    <a:solidFill>
                      <a:srgbClr val="FF0000"/>
                    </a:solidFill>
                    <a:latin typeface="Calibri" panose="020F0502020204030204" pitchFamily="34" charset="0"/>
                    <a:cs typeface="B Nazanin" panose="00000400000000000000" pitchFamily="2" charset="-78"/>
                  </a:rPr>
                  <a:t>حالت دوم: </a:t>
                </a:r>
                <a:r>
                  <a:rPr lang="fa-IR" dirty="0">
                    <a:latin typeface="Calibri" panose="020F0502020204030204" pitchFamily="34" charset="0"/>
                    <a:cs typeface="B Nazanin" panose="00000400000000000000" pitchFamily="2" charset="-78"/>
                  </a:rPr>
                  <a:t>اگر </a:t>
                </a:r>
                <a14:m>
                  <m:oMath xmlns:m="http://schemas.openxmlformats.org/officeDocument/2006/math">
                    <m:r>
                      <a:rPr lang="en-US" sz="1800" b="0" i="1" smtClean="0">
                        <a:latin typeface="Cambria Math" panose="02040503050406030204" pitchFamily="18" charset="0"/>
                        <a:cs typeface="B Nazanin" panose="00000400000000000000" pitchFamily="2" charset="-78"/>
                      </a:rPr>
                      <m:t>𝑠</m:t>
                    </m:r>
                    <m:r>
                      <a:rPr lang="fa-IR" sz="1800" b="0" i="1" smtClean="0">
                        <a:latin typeface="Cambria Math" panose="02040503050406030204" pitchFamily="18" charset="0"/>
                        <a:cs typeface="B Nazanin" panose="00000400000000000000" pitchFamily="2" charset="-78"/>
                      </a:rPr>
                      <m:t>&gt;</m:t>
                    </m:r>
                    <m:sSub>
                      <m:sSubPr>
                        <m:ctrlPr>
                          <a:rPr lang="en-US" i="1">
                            <a:solidFill>
                              <a:srgbClr val="836967"/>
                            </a:solidFill>
                            <a:latin typeface="Cambria Math" panose="02040503050406030204" pitchFamily="18" charset="0"/>
                          </a:rPr>
                        </m:ctrlPr>
                      </m:sSubPr>
                      <m:e>
                        <m:r>
                          <a:rPr lang="en-US" b="0" i="1" smtClean="0">
                            <a:latin typeface="Cambria Math" panose="02040503050406030204" pitchFamily="18" charset="0"/>
                          </a:rPr>
                          <m:t>𝐶</m:t>
                        </m:r>
                      </m:e>
                      <m:sub>
                        <m:r>
                          <a:rPr lang="en-US" i="1">
                            <a:latin typeface="Cambria Math" panose="02040503050406030204" pitchFamily="18" charset="0"/>
                          </a:rPr>
                          <m:t>1</m:t>
                        </m:r>
                      </m:sub>
                    </m:sSub>
                  </m:oMath>
                </a14:m>
                <a:r>
                  <a:rPr lang="fa-IR" dirty="0">
                    <a:latin typeface="Calibri" panose="020F0502020204030204" pitchFamily="34" charset="0"/>
                    <a:ea typeface="Calibri" panose="020F0502020204030204" pitchFamily="34" charset="0"/>
                    <a:cs typeface="B Nazanin" panose="00000400000000000000" pitchFamily="2" charset="-78"/>
                  </a:rPr>
                  <a:t>، آنگاه </a:t>
                </a:r>
                <a:r>
                  <a:rPr lang="fa-IR" dirty="0">
                    <a:cs typeface="B Nazanin" panose="00000400000000000000" pitchFamily="2" charset="-78"/>
                  </a:rPr>
                  <a:t>بهترین پاسخ</a:t>
                </a:r>
                <a:r>
                  <a:rPr lang="en-US" dirty="0">
                    <a:cs typeface="B Nazanin" panose="00000400000000000000" pitchFamily="2" charset="-78"/>
                  </a:rPr>
                  <a:t> </a:t>
                </a:r>
                <a:r>
                  <a:rPr lang="fa-IR" dirty="0">
                    <a:cs typeface="B Nazanin" panose="00000400000000000000" pitchFamily="2" charset="-78"/>
                  </a:rPr>
                  <a:t>برای مجلس وقتی که خودروساز "افزایش کیفیت" را انتخاب می کند، "منع واردات" است. پس وقتی </a:t>
                </a:r>
                <a14:m>
                  <m:oMath xmlns:m="http://schemas.openxmlformats.org/officeDocument/2006/math">
                    <m:sSub>
                      <m:sSubPr>
                        <m:ctrlPr>
                          <a:rPr lang="fa-IR" i="1">
                            <a:solidFill>
                              <a:srgbClr val="836967"/>
                            </a:solidFill>
                            <a:latin typeface="Cambria Math" panose="02040503050406030204" pitchFamily="18" charset="0"/>
                          </a:rPr>
                        </m:ctrlPr>
                      </m:sSubPr>
                      <m:e>
                        <m:r>
                          <a:rPr lang="fa-IR" i="1">
                            <a:latin typeface="Cambria Math" panose="02040503050406030204" pitchFamily="18" charset="0"/>
                          </a:rPr>
                          <m:t>𝐵</m:t>
                        </m:r>
                        <m:r>
                          <a:rPr lang="fa-IR" i="1">
                            <a:latin typeface="Cambria Math" panose="02040503050406030204" pitchFamily="18" charset="0"/>
                          </a:rPr>
                          <m:t>&lt;</m:t>
                        </m:r>
                        <m:r>
                          <a:rPr lang="fa-IR" i="1">
                            <a:latin typeface="Cambria Math" panose="02040503050406030204" pitchFamily="18" charset="0"/>
                          </a:rPr>
                          <m:t>𝐷</m:t>
                        </m:r>
                      </m:e>
                      <m:sub>
                        <m:r>
                          <a:rPr lang="en-US" i="1">
                            <a:latin typeface="Cambria Math" panose="02040503050406030204" pitchFamily="18" charset="0"/>
                          </a:rPr>
                          <m:t>2</m:t>
                        </m:r>
                        <m:r>
                          <a:rPr lang="fa-IR" i="1">
                            <a:latin typeface="Cambria Math" panose="02040503050406030204" pitchFamily="18" charset="0"/>
                          </a:rPr>
                          <m:t>1</m:t>
                        </m:r>
                      </m:sub>
                    </m:sSub>
                    <m:r>
                      <a:rPr lang="fa-IR" i="1">
                        <a:latin typeface="Cambria Math" panose="02040503050406030204" pitchFamily="18" charset="0"/>
                      </a:rPr>
                      <m:t>−</m:t>
                    </m:r>
                    <m:sSub>
                      <m:sSubPr>
                        <m:ctrlPr>
                          <a:rPr lang="fa-IR" i="1">
                            <a:solidFill>
                              <a:srgbClr val="836967"/>
                            </a:solidFill>
                            <a:latin typeface="Cambria Math" panose="02040503050406030204" pitchFamily="18" charset="0"/>
                          </a:rPr>
                        </m:ctrlPr>
                      </m:sSubPr>
                      <m:e>
                        <m:r>
                          <a:rPr lang="fa-IR" i="1">
                            <a:latin typeface="Cambria Math" panose="02040503050406030204" pitchFamily="18" charset="0"/>
                          </a:rPr>
                          <m:t>𝐷</m:t>
                        </m:r>
                      </m:e>
                      <m:sub>
                        <m:r>
                          <a:rPr lang="en-US" i="1">
                            <a:latin typeface="Cambria Math" panose="02040503050406030204" pitchFamily="18" charset="0"/>
                          </a:rPr>
                          <m:t>2</m:t>
                        </m:r>
                        <m:r>
                          <a:rPr lang="fa-IR" i="1">
                            <a:latin typeface="Cambria Math" panose="02040503050406030204" pitchFamily="18" charset="0"/>
                          </a:rPr>
                          <m:t>2</m:t>
                        </m:r>
                      </m:sub>
                    </m:sSub>
                    <m:r>
                      <a:rPr lang="fa-IR">
                        <a:latin typeface="Cambria Math" panose="02040503050406030204" pitchFamily="18" charset="0"/>
                      </a:rPr>
                      <m:t>&lt;</m:t>
                    </m:r>
                    <m:sSub>
                      <m:sSubPr>
                        <m:ctrlPr>
                          <a:rPr lang="fa-IR" i="1">
                            <a:solidFill>
                              <a:srgbClr val="836967"/>
                            </a:solidFill>
                            <a:latin typeface="Cambria Math" panose="02040503050406030204" pitchFamily="18" charset="0"/>
                          </a:rPr>
                        </m:ctrlPr>
                      </m:sSubPr>
                      <m:e>
                        <m:r>
                          <a:rPr lang="fa-IR" i="1">
                            <a:latin typeface="Cambria Math" panose="02040503050406030204" pitchFamily="18" charset="0"/>
                          </a:rPr>
                          <m:t>𝐷</m:t>
                        </m:r>
                      </m:e>
                      <m:sub>
                        <m:r>
                          <a:rPr lang="fa-IR" i="1">
                            <a:latin typeface="Cambria Math" panose="02040503050406030204" pitchFamily="18" charset="0"/>
                          </a:rPr>
                          <m:t>11</m:t>
                        </m:r>
                      </m:sub>
                    </m:sSub>
                    <m:r>
                      <a:rPr lang="fa-IR" i="1">
                        <a:latin typeface="Cambria Math" panose="02040503050406030204" pitchFamily="18" charset="0"/>
                      </a:rPr>
                      <m:t>−</m:t>
                    </m:r>
                    <m:sSub>
                      <m:sSubPr>
                        <m:ctrlPr>
                          <a:rPr lang="fa-IR" i="1">
                            <a:solidFill>
                              <a:srgbClr val="836967"/>
                            </a:solidFill>
                            <a:latin typeface="Cambria Math" panose="02040503050406030204" pitchFamily="18" charset="0"/>
                          </a:rPr>
                        </m:ctrlPr>
                      </m:sSubPr>
                      <m:e>
                        <m:r>
                          <a:rPr lang="fa-IR" i="1">
                            <a:latin typeface="Cambria Math" panose="02040503050406030204" pitchFamily="18" charset="0"/>
                          </a:rPr>
                          <m:t>𝐷</m:t>
                        </m:r>
                      </m:e>
                      <m:sub>
                        <m:r>
                          <a:rPr lang="fa-IR" i="1">
                            <a:latin typeface="Cambria Math" panose="02040503050406030204" pitchFamily="18" charset="0"/>
                          </a:rPr>
                          <m:t>12</m:t>
                        </m:r>
                      </m:sub>
                    </m:sSub>
                  </m:oMath>
                </a14:m>
                <a:r>
                  <a:rPr lang="fa-IR" dirty="0">
                    <a:latin typeface="Calibri" panose="020F0502020204030204" pitchFamily="34" charset="0"/>
                    <a:ea typeface="Calibri" panose="020F0502020204030204" pitchFamily="34" charset="0"/>
                    <a:cs typeface="B Nazanin" panose="00000400000000000000" pitchFamily="2" charset="-78"/>
                  </a:rPr>
                  <a:t>، آنگاه (افزایش کیفیت </a:t>
                </a:r>
                <a:r>
                  <a:rPr lang="en-US" dirty="0">
                    <a:latin typeface="Calibri" panose="020F0502020204030204" pitchFamily="34" charset="0"/>
                    <a:ea typeface="Calibri" panose="020F0502020204030204" pitchFamily="34" charset="0"/>
                    <a:cs typeface="B Nazanin" panose="00000400000000000000" pitchFamily="2" charset="-78"/>
                  </a:rPr>
                  <a:t>,</a:t>
                </a:r>
                <a:r>
                  <a:rPr lang="fa-IR" dirty="0">
                    <a:latin typeface="Calibri" panose="020F0502020204030204" pitchFamily="34" charset="0"/>
                    <a:ea typeface="Calibri" panose="020F0502020204030204" pitchFamily="34" charset="0"/>
                    <a:cs typeface="B Nazanin" panose="00000400000000000000" pitchFamily="2" charset="-78"/>
                  </a:rPr>
                  <a:t>منع واردات) تعادل نش می باشد.</a:t>
                </a:r>
              </a:p>
            </p:txBody>
          </p:sp>
        </mc:Choice>
        <mc:Fallback xmlns="">
          <p:sp>
            <p:nvSpPr>
              <p:cNvPr id="14" name="TextBox 13">
                <a:extLst>
                  <a:ext uri="{FF2B5EF4-FFF2-40B4-BE49-F238E27FC236}">
                    <a16:creationId xmlns:a16="http://schemas.microsoft.com/office/drawing/2014/main" id="{1FB2F2D9-5DF9-48E6-86F7-03C8531B057D}"/>
                  </a:ext>
                </a:extLst>
              </p:cNvPr>
              <p:cNvSpPr txBox="1">
                <a:spLocks noRot="1" noChangeAspect="1" noMove="1" noResize="1" noEditPoints="1" noAdjustHandles="1" noChangeArrowheads="1" noChangeShapeType="1" noTextEdit="1"/>
              </p:cNvSpPr>
              <p:nvPr/>
            </p:nvSpPr>
            <p:spPr>
              <a:xfrm>
                <a:off x="4648973" y="2854871"/>
                <a:ext cx="7043691" cy="2585323"/>
              </a:xfrm>
              <a:prstGeom prst="rect">
                <a:avLst/>
              </a:prstGeom>
              <a:blipFill>
                <a:blip r:embed="rId2"/>
                <a:stretch>
                  <a:fillRect l="-901" t="-1463" r="-721" b="-292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15" name="Table 5">
                <a:extLst>
                  <a:ext uri="{FF2B5EF4-FFF2-40B4-BE49-F238E27FC236}">
                    <a16:creationId xmlns:a16="http://schemas.microsoft.com/office/drawing/2014/main" id="{4AEB3872-521F-42CC-9654-F90F399FC1AF}"/>
                  </a:ext>
                </a:extLst>
              </p:cNvPr>
              <p:cNvGraphicFramePr>
                <a:graphicFrameLocks noGrp="1"/>
              </p:cNvGraphicFramePr>
              <p:nvPr/>
            </p:nvGraphicFramePr>
            <p:xfrm>
              <a:off x="285106" y="1620875"/>
              <a:ext cx="4135974" cy="1615440"/>
            </p:xfrm>
            <a:graphic>
              <a:graphicData uri="http://schemas.openxmlformats.org/drawingml/2006/table">
                <a:tbl>
                  <a:tblPr firstRow="1" bandRow="1">
                    <a:tableStyleId>{5C22544A-7EE6-4342-B048-85BDC9FD1C3A}</a:tableStyleId>
                  </a:tblPr>
                  <a:tblGrid>
                    <a:gridCol w="779710">
                      <a:extLst>
                        <a:ext uri="{9D8B030D-6E8A-4147-A177-3AD203B41FA5}">
                          <a16:colId xmlns:a16="http://schemas.microsoft.com/office/drawing/2014/main" val="2281367109"/>
                        </a:ext>
                      </a:extLst>
                    </a:gridCol>
                    <a:gridCol w="2135603">
                      <a:extLst>
                        <a:ext uri="{9D8B030D-6E8A-4147-A177-3AD203B41FA5}">
                          <a16:colId xmlns:a16="http://schemas.microsoft.com/office/drawing/2014/main" val="1493858485"/>
                        </a:ext>
                      </a:extLst>
                    </a:gridCol>
                    <a:gridCol w="1220661">
                      <a:extLst>
                        <a:ext uri="{9D8B030D-6E8A-4147-A177-3AD203B41FA5}">
                          <a16:colId xmlns:a16="http://schemas.microsoft.com/office/drawing/2014/main" val="596009811"/>
                        </a:ext>
                      </a:extLst>
                    </a:gridCol>
                  </a:tblGrid>
                  <a:tr h="336453">
                    <a:tc>
                      <a:txBody>
                        <a:bodyPr/>
                        <a:lstStyle/>
                        <a:p>
                          <a:endParaRPr lang="en-US" dirty="0"/>
                        </a:p>
                      </a:txBody>
                      <a:tcPr/>
                    </a:tc>
                    <a:tc>
                      <a:txBody>
                        <a:bodyPr/>
                        <a:lstStyle/>
                        <a:p>
                          <a:pPr algn="ctr"/>
                          <a:r>
                            <a:rPr lang="fa-IR" b="1" dirty="0">
                              <a:cs typeface="B Nazanin" panose="00000400000000000000" pitchFamily="2" charset="-78"/>
                            </a:rPr>
                            <a:t>افزایش کیفیت</a:t>
                          </a:r>
                          <a:endParaRPr lang="en-US" b="1" dirty="0">
                            <a:cs typeface="B Nazanin" panose="00000400000000000000" pitchFamily="2" charset="-78"/>
                          </a:endParaRPr>
                        </a:p>
                      </a:txBody>
                      <a:tcPr/>
                    </a:tc>
                    <a:tc>
                      <a:txBody>
                        <a:bodyPr/>
                        <a:lstStyle/>
                        <a:p>
                          <a:pPr algn="ctr"/>
                          <a:r>
                            <a:rPr lang="fa-IR" dirty="0">
                              <a:cs typeface="B Nazanin" panose="00000400000000000000" pitchFamily="2" charset="-78"/>
                            </a:rPr>
                            <a:t>کیفیت ثابت</a:t>
                          </a:r>
                          <a:endParaRPr lang="en-US" dirty="0">
                            <a:cs typeface="B Nazanin" panose="00000400000000000000" pitchFamily="2" charset="-78"/>
                          </a:endParaRPr>
                        </a:p>
                      </a:txBody>
                      <a:tcPr/>
                    </a:tc>
                    <a:extLst>
                      <a:ext uri="{0D108BD9-81ED-4DB2-BD59-A6C34878D82A}">
                        <a16:rowId xmlns:a16="http://schemas.microsoft.com/office/drawing/2014/main" val="1386343294"/>
                      </a:ext>
                    </a:extLst>
                  </a:tr>
                  <a:tr h="546426">
                    <a:tc>
                      <a:txBody>
                        <a:bodyPr/>
                        <a:lstStyle/>
                        <a:p>
                          <a:pPr algn="ctr"/>
                          <a:r>
                            <a:rPr lang="fa-IR" dirty="0">
                              <a:cs typeface="B Nazanin" panose="00000400000000000000" pitchFamily="2" charset="-78"/>
                            </a:rPr>
                            <a:t>واردات</a:t>
                          </a:r>
                          <a:endParaRPr lang="en-US" dirty="0">
                            <a:cs typeface="B Nazanin" panose="00000400000000000000" pitchFamily="2" charset="-78"/>
                          </a:endParaRPr>
                        </a:p>
                      </a:txBody>
                      <a:tcPr/>
                    </a:tc>
                    <a:tc>
                      <a:txBody>
                        <a:bodyPr/>
                        <a:lstStyle/>
                        <a:p>
                          <a:pPr algn="ctr" rtl="0"/>
                          <a14:m>
                            <m:oMathPara xmlns:m="http://schemas.openxmlformats.org/officeDocument/2006/math">
                              <m:oMathParaPr>
                                <m:jc m:val="center"/>
                              </m:oMathParaPr>
                              <m:oMath xmlns:m="http://schemas.openxmlformats.org/officeDocument/2006/math">
                                <m:sSub>
                                  <m:sSubPr>
                                    <m:ctrlPr>
                                      <a:rPr lang="en-US" sz="1600" i="1" smtClean="0">
                                        <a:solidFill>
                                          <a:srgbClr val="836967"/>
                                        </a:solidFill>
                                        <a:latin typeface="Cambria Math" panose="02040503050406030204" pitchFamily="18" charset="0"/>
                                      </a:rPr>
                                    </m:ctrlPr>
                                  </m:sSubPr>
                                  <m:e>
                                    <m:r>
                                      <a:rPr lang="en-US" sz="1600" b="0" i="1" smtClean="0">
                                        <a:latin typeface="Cambria Math" panose="02040503050406030204" pitchFamily="18" charset="0"/>
                                      </a:rPr>
                                      <m:t>𝐶</m:t>
                                    </m:r>
                                  </m:e>
                                  <m:sub>
                                    <m:r>
                                      <a:rPr lang="en-US" sz="1600" i="1" smtClean="0">
                                        <a:latin typeface="Cambria Math" panose="02040503050406030204" pitchFamily="18" charset="0"/>
                                      </a:rPr>
                                      <m:t>1</m:t>
                                    </m:r>
                                  </m:sub>
                                </m:sSub>
                                <m:r>
                                  <a:rPr lang="en-US" sz="1600" i="1" smtClean="0">
                                    <a:latin typeface="Cambria Math" panose="02040503050406030204" pitchFamily="18" charset="0"/>
                                  </a:rPr>
                                  <m:t>+</m:t>
                                </m:r>
                                <m:r>
                                  <a:rPr lang="en-US" sz="1600" i="1" smtClean="0">
                                    <a:latin typeface="Cambria Math" panose="02040503050406030204" pitchFamily="18" charset="0"/>
                                  </a:rPr>
                                  <m:t>𝑎</m:t>
                                </m:r>
                                <m:r>
                                  <a:rPr lang="en-US" sz="1600" i="1" smtClean="0">
                                    <a:latin typeface="Cambria Math" panose="02040503050406030204" pitchFamily="18" charset="0"/>
                                  </a:rPr>
                                  <m:t>−</m:t>
                                </m:r>
                                <m:r>
                                  <a:rPr lang="en-US" sz="1600" b="0" i="1" smtClean="0">
                                    <a:latin typeface="Cambria Math" panose="02040503050406030204" pitchFamily="18" charset="0"/>
                                  </a:rPr>
                                  <m:t>𝑠</m:t>
                                </m:r>
                                <m:r>
                                  <a:rPr lang="en-US" sz="1600" b="0" i="1" smtClean="0">
                                    <a:latin typeface="Cambria Math" panose="02040503050406030204" pitchFamily="18" charset="0"/>
                                  </a:rPr>
                                  <m:t>, </m:t>
                                </m:r>
                                <m:sSub>
                                  <m:sSubPr>
                                    <m:ctrlPr>
                                      <a:rPr lang="en-US" sz="1600" i="1" dirty="0" smtClean="0">
                                        <a:solidFill>
                                          <a:srgbClr val="836967"/>
                                        </a:solidFill>
                                        <a:latin typeface="Cambria Math" panose="02040503050406030204" pitchFamily="18" charset="0"/>
                                      </a:rPr>
                                    </m:ctrlPr>
                                  </m:sSubPr>
                                  <m:e>
                                    <m:r>
                                      <a:rPr lang="en-US" sz="1600" i="1" dirty="0">
                                        <a:latin typeface="Cambria Math" panose="02040503050406030204" pitchFamily="18" charset="0"/>
                                      </a:rPr>
                                      <m:t>𝐷</m:t>
                                    </m:r>
                                  </m:e>
                                  <m:sub>
                                    <m:r>
                                      <a:rPr lang="en-US" sz="1600" i="0" dirty="0">
                                        <a:latin typeface="Cambria Math" panose="02040503050406030204" pitchFamily="18" charset="0"/>
                                      </a:rPr>
                                      <m:t>1</m:t>
                                    </m:r>
                                    <m:r>
                                      <a:rPr lang="en-US" sz="1600" b="0" i="0" dirty="0" smtClean="0">
                                        <a:latin typeface="Cambria Math" panose="02040503050406030204" pitchFamily="18" charset="0"/>
                                      </a:rPr>
                                      <m:t>1</m:t>
                                    </m:r>
                                  </m:sub>
                                </m:sSub>
                                <m:r>
                                  <a:rPr lang="en-US" sz="1600" i="0" dirty="0">
                                    <a:latin typeface="Cambria Math" panose="02040503050406030204" pitchFamily="18" charset="0"/>
                                  </a:rPr>
                                  <m:t>−</m:t>
                                </m:r>
                                <m:r>
                                  <a:rPr lang="en-US" sz="1600" i="1" dirty="0">
                                    <a:latin typeface="Cambria Math" panose="02040503050406030204" pitchFamily="18" charset="0"/>
                                  </a:rPr>
                                  <m:t>𝐵</m:t>
                                </m:r>
                              </m:oMath>
                            </m:oMathPara>
                          </a14:m>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sSub>
                                  <m:sSubPr>
                                    <m:ctrlPr>
                                      <a:rPr lang="en-US" sz="1600" i="1" smtClean="0">
                                        <a:solidFill>
                                          <a:srgbClr val="836967"/>
                                        </a:solidFill>
                                        <a:latin typeface="Cambria Math" panose="02040503050406030204" pitchFamily="18" charset="0"/>
                                      </a:rPr>
                                    </m:ctrlPr>
                                  </m:sSubPr>
                                  <m:e>
                                    <m:r>
                                      <a:rPr lang="en-US" sz="1600" b="0" i="1" smtClean="0">
                                        <a:latin typeface="Cambria Math" panose="02040503050406030204" pitchFamily="18" charset="0"/>
                                      </a:rPr>
                                      <m:t>𝐶</m:t>
                                    </m:r>
                                  </m:e>
                                  <m:sub>
                                    <m:r>
                                      <a:rPr lang="en-US" sz="1600" b="0" i="1" smtClean="0">
                                        <a:latin typeface="Cambria Math" panose="02040503050406030204" pitchFamily="18" charset="0"/>
                                      </a:rPr>
                                      <m:t>2</m:t>
                                    </m:r>
                                  </m:sub>
                                </m:sSub>
                                <m:r>
                                  <a:rPr lang="en-US" sz="1600" b="0" i="1" smtClean="0">
                                    <a:latin typeface="Cambria Math" panose="02040503050406030204" pitchFamily="18" charset="0"/>
                                  </a:rPr>
                                  <m:t>, </m:t>
                                </m:r>
                                <m:sSub>
                                  <m:sSubPr>
                                    <m:ctrlPr>
                                      <a:rPr lang="en-US" sz="1600" i="1" dirty="0" smtClean="0">
                                        <a:solidFill>
                                          <a:srgbClr val="836967"/>
                                        </a:solidFill>
                                        <a:latin typeface="Cambria Math" panose="02040503050406030204" pitchFamily="18" charset="0"/>
                                      </a:rPr>
                                    </m:ctrlPr>
                                  </m:sSubPr>
                                  <m:e>
                                    <m:r>
                                      <a:rPr lang="en-US" sz="1600" i="1" dirty="0">
                                        <a:latin typeface="Cambria Math" panose="02040503050406030204" pitchFamily="18" charset="0"/>
                                      </a:rPr>
                                      <m:t>𝐷</m:t>
                                    </m:r>
                                  </m:e>
                                  <m:sub>
                                    <m:r>
                                      <a:rPr lang="en-US" sz="1600" i="0" dirty="0">
                                        <a:latin typeface="Cambria Math" panose="02040503050406030204" pitchFamily="18" charset="0"/>
                                      </a:rPr>
                                      <m:t>1</m:t>
                                    </m:r>
                                    <m:r>
                                      <a:rPr lang="en-US" sz="1600" b="0" i="0" dirty="0" smtClean="0">
                                        <a:latin typeface="Cambria Math" panose="02040503050406030204" pitchFamily="18" charset="0"/>
                                      </a:rPr>
                                      <m:t>2</m:t>
                                    </m:r>
                                  </m:sub>
                                </m:sSub>
                              </m:oMath>
                            </m:oMathPara>
                          </a14:m>
                          <a:endParaRPr lang="en-US" sz="1800" dirty="0"/>
                        </a:p>
                        <a:p>
                          <a:endParaRPr lang="en-US" dirty="0"/>
                        </a:p>
                      </a:txBody>
                      <a:tcPr/>
                    </a:tc>
                    <a:extLst>
                      <a:ext uri="{0D108BD9-81ED-4DB2-BD59-A6C34878D82A}">
                        <a16:rowId xmlns:a16="http://schemas.microsoft.com/office/drawing/2014/main" val="1577870215"/>
                      </a:ext>
                    </a:extLst>
                  </a:tr>
                  <a:tr h="546426">
                    <a:tc>
                      <a:txBody>
                        <a:bodyPr/>
                        <a:lstStyle/>
                        <a:p>
                          <a:pPr algn="ctr"/>
                          <a:r>
                            <a:rPr lang="fa-IR" dirty="0">
                              <a:cs typeface="B Nazanin" panose="00000400000000000000" pitchFamily="2" charset="-78"/>
                            </a:rPr>
                            <a:t>منع واردات</a:t>
                          </a:r>
                          <a:endParaRPr lang="en-US" dirty="0">
                            <a:cs typeface="B Nazanin" panose="00000400000000000000" pitchFamily="2" charset="-78"/>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r>
                                  <a:rPr lang="en-US" sz="1600" b="0" i="1" smtClean="0">
                                    <a:latin typeface="Cambria Math" panose="02040503050406030204" pitchFamily="18" charset="0"/>
                                  </a:rPr>
                                  <m:t>𝑎</m:t>
                                </m:r>
                                <m:r>
                                  <a:rPr lang="en-US" sz="1600" b="0" i="1" smtClean="0">
                                    <a:latin typeface="Cambria Math" panose="02040503050406030204" pitchFamily="18" charset="0"/>
                                  </a:rPr>
                                  <m:t>, </m:t>
                                </m:r>
                                <m:sSub>
                                  <m:sSubPr>
                                    <m:ctrlPr>
                                      <a:rPr lang="en-US" sz="1600" i="1" dirty="0" smtClean="0">
                                        <a:solidFill>
                                          <a:srgbClr val="836967"/>
                                        </a:solidFill>
                                        <a:latin typeface="Cambria Math" panose="02040503050406030204" pitchFamily="18" charset="0"/>
                                      </a:rPr>
                                    </m:ctrlPr>
                                  </m:sSubPr>
                                  <m:e>
                                    <m:r>
                                      <a:rPr lang="en-US" sz="1600" i="1" dirty="0">
                                        <a:latin typeface="Cambria Math" panose="02040503050406030204" pitchFamily="18" charset="0"/>
                                      </a:rPr>
                                      <m:t>𝐷</m:t>
                                    </m:r>
                                  </m:e>
                                  <m:sub>
                                    <m:r>
                                      <a:rPr lang="en-US" sz="1600" b="0" i="0" dirty="0" smtClean="0">
                                        <a:latin typeface="Cambria Math" panose="02040503050406030204" pitchFamily="18" charset="0"/>
                                      </a:rPr>
                                      <m:t>21</m:t>
                                    </m:r>
                                  </m:sub>
                                </m:sSub>
                                <m:r>
                                  <a:rPr lang="en-US" sz="1600" i="0" dirty="0">
                                    <a:latin typeface="Cambria Math" panose="02040503050406030204" pitchFamily="18" charset="0"/>
                                  </a:rPr>
                                  <m:t>−</m:t>
                                </m:r>
                                <m:r>
                                  <a:rPr lang="en-US" sz="1600" i="1" dirty="0">
                                    <a:latin typeface="Cambria Math" panose="02040503050406030204" pitchFamily="18" charset="0"/>
                                  </a:rPr>
                                  <m:t>𝐵</m:t>
                                </m:r>
                              </m:oMath>
                            </m:oMathPara>
                          </a14:m>
                          <a:endParaRPr lang="en-US" sz="1600" dirty="0"/>
                        </a:p>
                        <a:p>
                          <a:endParaRPr 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r>
                                  <a:rPr lang="en-US" sz="1600" b="0" i="1" smtClean="0">
                                    <a:latin typeface="Cambria Math" panose="02040503050406030204" pitchFamily="18" charset="0"/>
                                  </a:rPr>
                                  <m:t>0</m:t>
                                </m:r>
                                <m:r>
                                  <a:rPr lang="en-US" sz="1600" b="0" i="1" smtClean="0">
                                    <a:latin typeface="Cambria Math" panose="02040503050406030204" pitchFamily="18" charset="0"/>
                                  </a:rPr>
                                  <m:t>, </m:t>
                                </m:r>
                                <m:sSub>
                                  <m:sSubPr>
                                    <m:ctrlPr>
                                      <a:rPr lang="en-US" sz="1600" i="1" dirty="0" smtClean="0">
                                        <a:solidFill>
                                          <a:srgbClr val="836967"/>
                                        </a:solidFill>
                                        <a:latin typeface="Cambria Math" panose="02040503050406030204" pitchFamily="18" charset="0"/>
                                      </a:rPr>
                                    </m:ctrlPr>
                                  </m:sSubPr>
                                  <m:e>
                                    <m:r>
                                      <a:rPr lang="en-US" sz="1600" i="1" dirty="0">
                                        <a:latin typeface="Cambria Math" panose="02040503050406030204" pitchFamily="18" charset="0"/>
                                      </a:rPr>
                                      <m:t>𝐷</m:t>
                                    </m:r>
                                  </m:e>
                                  <m:sub>
                                    <m:r>
                                      <a:rPr lang="en-US" sz="1600" b="0" i="0" dirty="0" smtClean="0">
                                        <a:latin typeface="Cambria Math" panose="02040503050406030204" pitchFamily="18" charset="0"/>
                                      </a:rPr>
                                      <m:t>22</m:t>
                                    </m:r>
                                  </m:sub>
                                </m:sSub>
                              </m:oMath>
                            </m:oMathPara>
                          </a14:m>
                          <a:endParaRPr lang="en-US" sz="1600" dirty="0"/>
                        </a:p>
                      </a:txBody>
                      <a:tcPr/>
                    </a:tc>
                    <a:extLst>
                      <a:ext uri="{0D108BD9-81ED-4DB2-BD59-A6C34878D82A}">
                        <a16:rowId xmlns:a16="http://schemas.microsoft.com/office/drawing/2014/main" val="2612903081"/>
                      </a:ext>
                    </a:extLst>
                  </a:tr>
                </a:tbl>
              </a:graphicData>
            </a:graphic>
          </p:graphicFrame>
        </mc:Choice>
        <mc:Fallback xmlns="">
          <p:graphicFrame>
            <p:nvGraphicFramePr>
              <p:cNvPr id="15" name="Table 5">
                <a:extLst>
                  <a:ext uri="{FF2B5EF4-FFF2-40B4-BE49-F238E27FC236}">
                    <a16:creationId xmlns:a16="http://schemas.microsoft.com/office/drawing/2014/main" id="{4AEB3872-521F-42CC-9654-F90F399FC1AF}"/>
                  </a:ext>
                </a:extLst>
              </p:cNvPr>
              <p:cNvGraphicFramePr>
                <a:graphicFrameLocks noGrp="1"/>
              </p:cNvGraphicFramePr>
              <p:nvPr>
                <p:extLst>
                  <p:ext uri="{D42A27DB-BD31-4B8C-83A1-F6EECF244321}">
                    <p14:modId xmlns:p14="http://schemas.microsoft.com/office/powerpoint/2010/main" val="4185347435"/>
                  </p:ext>
                </p:extLst>
              </p:nvPr>
            </p:nvGraphicFramePr>
            <p:xfrm>
              <a:off x="285106" y="1620875"/>
              <a:ext cx="4135974" cy="1615440"/>
            </p:xfrm>
            <a:graphic>
              <a:graphicData uri="http://schemas.openxmlformats.org/drawingml/2006/table">
                <a:tbl>
                  <a:tblPr firstRow="1" bandRow="1">
                    <a:tableStyleId>{5C22544A-7EE6-4342-B048-85BDC9FD1C3A}</a:tableStyleId>
                  </a:tblPr>
                  <a:tblGrid>
                    <a:gridCol w="779710">
                      <a:extLst>
                        <a:ext uri="{9D8B030D-6E8A-4147-A177-3AD203B41FA5}">
                          <a16:colId xmlns:a16="http://schemas.microsoft.com/office/drawing/2014/main" val="2281367109"/>
                        </a:ext>
                      </a:extLst>
                    </a:gridCol>
                    <a:gridCol w="2135603">
                      <a:extLst>
                        <a:ext uri="{9D8B030D-6E8A-4147-A177-3AD203B41FA5}">
                          <a16:colId xmlns:a16="http://schemas.microsoft.com/office/drawing/2014/main" val="1493858485"/>
                        </a:ext>
                      </a:extLst>
                    </a:gridCol>
                    <a:gridCol w="1220661">
                      <a:extLst>
                        <a:ext uri="{9D8B030D-6E8A-4147-A177-3AD203B41FA5}">
                          <a16:colId xmlns:a16="http://schemas.microsoft.com/office/drawing/2014/main" val="596009811"/>
                        </a:ext>
                      </a:extLst>
                    </a:gridCol>
                  </a:tblGrid>
                  <a:tr h="365760">
                    <a:tc>
                      <a:txBody>
                        <a:bodyPr/>
                        <a:lstStyle/>
                        <a:p>
                          <a:endParaRPr lang="en-US" dirty="0"/>
                        </a:p>
                      </a:txBody>
                      <a:tcPr/>
                    </a:tc>
                    <a:tc>
                      <a:txBody>
                        <a:bodyPr/>
                        <a:lstStyle/>
                        <a:p>
                          <a:pPr algn="ctr"/>
                          <a:r>
                            <a:rPr lang="fa-IR" b="1" dirty="0">
                              <a:cs typeface="B Nazanin" panose="00000400000000000000" pitchFamily="2" charset="-78"/>
                            </a:rPr>
                            <a:t>افزایش کیفیت</a:t>
                          </a:r>
                          <a:endParaRPr lang="en-US" b="1" dirty="0">
                            <a:cs typeface="B Nazanin" panose="00000400000000000000" pitchFamily="2" charset="-78"/>
                          </a:endParaRPr>
                        </a:p>
                      </a:txBody>
                      <a:tcPr/>
                    </a:tc>
                    <a:tc>
                      <a:txBody>
                        <a:bodyPr/>
                        <a:lstStyle/>
                        <a:p>
                          <a:pPr algn="ctr"/>
                          <a:r>
                            <a:rPr lang="fa-IR" dirty="0">
                              <a:cs typeface="B Nazanin" panose="00000400000000000000" pitchFamily="2" charset="-78"/>
                            </a:rPr>
                            <a:t>کیفیت ثابت</a:t>
                          </a:r>
                          <a:endParaRPr lang="en-US" dirty="0">
                            <a:cs typeface="B Nazanin" panose="00000400000000000000" pitchFamily="2" charset="-78"/>
                          </a:endParaRPr>
                        </a:p>
                      </a:txBody>
                      <a:tcPr/>
                    </a:tc>
                    <a:extLst>
                      <a:ext uri="{0D108BD9-81ED-4DB2-BD59-A6C34878D82A}">
                        <a16:rowId xmlns:a16="http://schemas.microsoft.com/office/drawing/2014/main" val="1386343294"/>
                      </a:ext>
                    </a:extLst>
                  </a:tr>
                  <a:tr h="609600">
                    <a:tc>
                      <a:txBody>
                        <a:bodyPr/>
                        <a:lstStyle/>
                        <a:p>
                          <a:pPr algn="ctr"/>
                          <a:r>
                            <a:rPr lang="fa-IR" dirty="0">
                              <a:cs typeface="B Nazanin" panose="00000400000000000000" pitchFamily="2" charset="-78"/>
                            </a:rPr>
                            <a:t>واردات</a:t>
                          </a:r>
                          <a:endParaRPr lang="en-US" dirty="0">
                            <a:cs typeface="B Nazanin" panose="00000400000000000000" pitchFamily="2" charset="-78"/>
                          </a:endParaRPr>
                        </a:p>
                      </a:txBody>
                      <a:tcPr/>
                    </a:tc>
                    <a:tc>
                      <a:txBody>
                        <a:bodyPr/>
                        <a:lstStyle/>
                        <a:p>
                          <a:endParaRPr lang="en-US"/>
                        </a:p>
                      </a:txBody>
                      <a:tcPr>
                        <a:blipFill>
                          <a:blip r:embed="rId3"/>
                          <a:stretch>
                            <a:fillRect l="-36752" t="-62376" r="-58405" b="-121782"/>
                          </a:stretch>
                        </a:blipFill>
                      </a:tcPr>
                    </a:tc>
                    <a:tc>
                      <a:txBody>
                        <a:bodyPr/>
                        <a:lstStyle/>
                        <a:p>
                          <a:endParaRPr lang="en-US"/>
                        </a:p>
                      </a:txBody>
                      <a:tcPr>
                        <a:blipFill>
                          <a:blip r:embed="rId3"/>
                          <a:stretch>
                            <a:fillRect l="-238806" t="-62376" r="-1990" b="-121782"/>
                          </a:stretch>
                        </a:blipFill>
                      </a:tcPr>
                    </a:tc>
                    <a:extLst>
                      <a:ext uri="{0D108BD9-81ED-4DB2-BD59-A6C34878D82A}">
                        <a16:rowId xmlns:a16="http://schemas.microsoft.com/office/drawing/2014/main" val="1577870215"/>
                      </a:ext>
                    </a:extLst>
                  </a:tr>
                  <a:tr h="640080">
                    <a:tc>
                      <a:txBody>
                        <a:bodyPr/>
                        <a:lstStyle/>
                        <a:p>
                          <a:pPr algn="ctr"/>
                          <a:r>
                            <a:rPr lang="fa-IR" dirty="0">
                              <a:cs typeface="B Nazanin" panose="00000400000000000000" pitchFamily="2" charset="-78"/>
                            </a:rPr>
                            <a:t>منع واردات</a:t>
                          </a:r>
                          <a:endParaRPr lang="en-US" dirty="0">
                            <a:cs typeface="B Nazanin" panose="00000400000000000000" pitchFamily="2" charset="-78"/>
                          </a:endParaRPr>
                        </a:p>
                      </a:txBody>
                      <a:tcPr/>
                    </a:tc>
                    <a:tc>
                      <a:txBody>
                        <a:bodyPr/>
                        <a:lstStyle/>
                        <a:p>
                          <a:endParaRPr lang="en-US"/>
                        </a:p>
                      </a:txBody>
                      <a:tcPr>
                        <a:blipFill>
                          <a:blip r:embed="rId3"/>
                          <a:stretch>
                            <a:fillRect l="-36752" t="-156190" r="-58405" b="-17143"/>
                          </a:stretch>
                        </a:blipFill>
                      </a:tcPr>
                    </a:tc>
                    <a:tc>
                      <a:txBody>
                        <a:bodyPr/>
                        <a:lstStyle/>
                        <a:p>
                          <a:endParaRPr lang="en-US"/>
                        </a:p>
                      </a:txBody>
                      <a:tcPr>
                        <a:blipFill>
                          <a:blip r:embed="rId3"/>
                          <a:stretch>
                            <a:fillRect l="-238806" t="-156190" r="-1990" b="-17143"/>
                          </a:stretch>
                        </a:blipFill>
                      </a:tcPr>
                    </a:tc>
                    <a:extLst>
                      <a:ext uri="{0D108BD9-81ED-4DB2-BD59-A6C34878D82A}">
                        <a16:rowId xmlns:a16="http://schemas.microsoft.com/office/drawing/2014/main" val="2612903081"/>
                      </a:ext>
                    </a:extLst>
                  </a:tr>
                </a:tbl>
              </a:graphicData>
            </a:graphic>
          </p:graphicFrame>
        </mc:Fallback>
      </mc:AlternateContent>
      <p:pic>
        <p:nvPicPr>
          <p:cNvPr id="3" name="Picture 2">
            <a:extLst>
              <a:ext uri="{FF2B5EF4-FFF2-40B4-BE49-F238E27FC236}">
                <a16:creationId xmlns:a16="http://schemas.microsoft.com/office/drawing/2014/main" id="{D58E8AA6-AEAC-4BDB-9F78-401DB05DAB2C}"/>
              </a:ext>
            </a:extLst>
          </p:cNvPr>
          <p:cNvPicPr>
            <a:picLocks noChangeAspect="1"/>
          </p:cNvPicPr>
          <p:nvPr/>
        </p:nvPicPr>
        <p:blipFill>
          <a:blip r:embed="rId4"/>
          <a:stretch>
            <a:fillRect/>
          </a:stretch>
        </p:blipFill>
        <p:spPr>
          <a:xfrm>
            <a:off x="143436" y="3523352"/>
            <a:ext cx="4505537" cy="2646415"/>
          </a:xfrm>
          <a:prstGeom prst="rect">
            <a:avLst/>
          </a:prstGeom>
        </p:spPr>
      </p:pic>
    </p:spTree>
    <p:extLst>
      <p:ext uri="{BB962C8B-B14F-4D97-AF65-F5344CB8AC3E}">
        <p14:creationId xmlns:p14="http://schemas.microsoft.com/office/powerpoint/2010/main" val="3657080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
                                            <p:txEl>
                                              <p:pRg st="0" end="0"/>
                                            </p:txEl>
                                          </p:spTgt>
                                        </p:tgtEl>
                                        <p:attrNameLst>
                                          <p:attrName>style.visibility</p:attrName>
                                        </p:attrNameLst>
                                      </p:cBhvr>
                                      <p:to>
                                        <p:strVal val="visible"/>
                                      </p:to>
                                    </p:set>
                                    <p:animEffect transition="in" filter="fade">
                                      <p:cBhvr>
                                        <p:cTn id="12" dur="500"/>
                                        <p:tgtEl>
                                          <p:spTgt spid="1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
                                            <p:txEl>
                                              <p:pRg st="2" end="2"/>
                                            </p:txEl>
                                          </p:spTgt>
                                        </p:tgtEl>
                                        <p:attrNameLst>
                                          <p:attrName>style.visibility</p:attrName>
                                        </p:attrNameLst>
                                      </p:cBhvr>
                                      <p:to>
                                        <p:strVal val="visible"/>
                                      </p:to>
                                    </p:set>
                                    <p:animEffect transition="in" filter="fade">
                                      <p:cBhvr>
                                        <p:cTn id="17" dur="500"/>
                                        <p:tgtEl>
                                          <p:spTgt spid="1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4">
                                            <p:txEl>
                                              <p:pRg st="4" end="4"/>
                                            </p:txEl>
                                          </p:spTgt>
                                        </p:tgtEl>
                                        <p:attrNameLst>
                                          <p:attrName>style.visibility</p:attrName>
                                        </p:attrNameLst>
                                      </p:cBhvr>
                                      <p:to>
                                        <p:strVal val="visible"/>
                                      </p:to>
                                    </p:set>
                                    <p:animEffect transition="in" filter="fade">
                                      <p:cBhvr>
                                        <p:cTn id="22" dur="500"/>
                                        <p:tgtEl>
                                          <p:spTgt spid="1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288CB4D-C378-45E9-87DC-99D809DF7205}"/>
              </a:ext>
            </a:extLst>
          </p:cNvPr>
          <p:cNvSpPr>
            <a:spLocks noGrp="1"/>
          </p:cNvSpPr>
          <p:nvPr>
            <p:ph type="sldNum" sz="quarter" idx="12"/>
          </p:nvPr>
        </p:nvSpPr>
        <p:spPr/>
        <p:txBody>
          <a:bodyPr/>
          <a:lstStyle/>
          <a:p>
            <a:fld id="{BF860B6F-2FE3-4DE6-9496-980E987E7466}" type="slidenum">
              <a:rPr lang="en-US" smtClean="0"/>
              <a:pPr/>
              <a:t>22</a:t>
            </a:fld>
            <a:endParaRPr lang="en-US" dirty="0"/>
          </a:p>
        </p:txBody>
      </p:sp>
      <p:sp>
        <p:nvSpPr>
          <p:cNvPr id="37" name="Title 36">
            <a:extLst>
              <a:ext uri="{FF2B5EF4-FFF2-40B4-BE49-F238E27FC236}">
                <a16:creationId xmlns:a16="http://schemas.microsoft.com/office/drawing/2014/main" id="{525BFFC6-8E06-45CD-9398-7503D78A6430}"/>
              </a:ext>
            </a:extLst>
          </p:cNvPr>
          <p:cNvSpPr>
            <a:spLocks noGrp="1"/>
          </p:cNvSpPr>
          <p:nvPr>
            <p:ph type="title"/>
          </p:nvPr>
        </p:nvSpPr>
        <p:spPr>
          <a:xfrm>
            <a:off x="143435" y="457200"/>
            <a:ext cx="3727057" cy="968188"/>
          </a:xfrm>
        </p:spPr>
        <p:txBody>
          <a:bodyPr/>
          <a:lstStyle/>
          <a:p>
            <a:r>
              <a:rPr lang="en-US" sz="2000" dirty="0"/>
              <a:t>simultaneous game</a:t>
            </a:r>
            <a:endParaRPr lang="fa-IR" sz="2000" dirty="0"/>
          </a:p>
        </p:txBody>
      </p:sp>
      <p:sp>
        <p:nvSpPr>
          <p:cNvPr id="38" name="Text Placeholder 39">
            <a:extLst>
              <a:ext uri="{FF2B5EF4-FFF2-40B4-BE49-F238E27FC236}">
                <a16:creationId xmlns:a16="http://schemas.microsoft.com/office/drawing/2014/main" id="{9F8AA56F-A7B0-496B-875A-BEE53DAE7DE1}"/>
              </a:ext>
            </a:extLst>
          </p:cNvPr>
          <p:cNvSpPr txBox="1">
            <a:spLocks/>
          </p:cNvSpPr>
          <p:nvPr/>
        </p:nvSpPr>
        <p:spPr>
          <a:xfrm>
            <a:off x="5002306" y="457200"/>
            <a:ext cx="6628214" cy="870693"/>
          </a:xfrm>
          <a:prstGeom prst="rect">
            <a:avLst/>
          </a:prstGeom>
        </p:spPr>
        <p:txBody>
          <a:bodyPr vert="horz" lIns="91440" tIns="45720" rIns="91440" bIns="45720" rtlCol="0" anchor="ctr">
            <a:noAutofit/>
          </a:bodyPr>
          <a:lstStyle>
            <a:lvl1pPr marL="0" indent="0" algn="ctr" defTabSz="914400" rtl="1" eaLnBrk="1" latinLnBrk="0" hangingPunct="1">
              <a:lnSpc>
                <a:spcPct val="125000"/>
              </a:lnSpc>
              <a:spcBef>
                <a:spcPts val="0"/>
              </a:spcBef>
              <a:buFont typeface="Arial" panose="020B0604020202020204" pitchFamily="34" charset="0"/>
              <a:buNone/>
              <a:defRPr sz="1200" kern="1200" cap="none" spc="100" baseline="0">
                <a:solidFill>
                  <a:schemeClr val="accent5">
                    <a:lumMod val="50000"/>
                  </a:schemeClr>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r">
              <a:buFont typeface="Arial" panose="020B0604020202020204" pitchFamily="34" charset="0"/>
              <a:buChar char="•"/>
            </a:pPr>
            <a:r>
              <a:rPr lang="fa-IR" sz="1800" b="1" dirty="0">
                <a:solidFill>
                  <a:schemeClr val="tx1"/>
                </a:solidFill>
                <a:cs typeface="B Nazanin" panose="00000400000000000000" pitchFamily="2" charset="-78"/>
              </a:rPr>
              <a:t>تعادل نش مخلوط</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1FB2F2D9-5DF9-48E6-86F7-03C8531B057D}"/>
                  </a:ext>
                </a:extLst>
              </p:cNvPr>
              <p:cNvSpPr txBox="1"/>
              <p:nvPr/>
            </p:nvSpPr>
            <p:spPr>
              <a:xfrm>
                <a:off x="5148094" y="1425388"/>
                <a:ext cx="6900470" cy="646331"/>
              </a:xfrm>
              <a:prstGeom prst="rect">
                <a:avLst/>
              </a:prstGeom>
              <a:noFill/>
            </p:spPr>
            <p:txBody>
              <a:bodyPr wrap="square">
                <a:spAutoFit/>
              </a:bodyPr>
              <a:lstStyle/>
              <a:p>
                <a:pPr algn="r" rtl="1"/>
                <a:r>
                  <a:rPr lang="fa-IR" sz="1800" dirty="0">
                    <a:solidFill>
                      <a:srgbClr val="FF0000"/>
                    </a:solidFill>
                    <a:cs typeface="B Nazanin" panose="00000400000000000000" pitchFamily="2" charset="-78"/>
                  </a:rPr>
                  <a:t>نکته: </a:t>
                </a:r>
                <a14:m>
                  <m:oMath xmlns:m="http://schemas.openxmlformats.org/officeDocument/2006/math">
                    <m:r>
                      <a:rPr lang="en-US" sz="1800" i="1" dirty="0" smtClean="0">
                        <a:latin typeface="Cambria Math" panose="02040503050406030204" pitchFamily="18" charset="0"/>
                        <a:cs typeface="B Nazanin" panose="00000400000000000000" pitchFamily="2" charset="-78"/>
                      </a:rPr>
                      <m:t>𝑝</m:t>
                    </m:r>
                  </m:oMath>
                </a14:m>
                <a:r>
                  <a:rPr lang="fa-IR" sz="1800" dirty="0">
                    <a:cs typeface="B Nazanin" panose="00000400000000000000" pitchFamily="2" charset="-78"/>
                  </a:rPr>
                  <a:t> را </a:t>
                </a:r>
                <a:r>
                  <a:rPr lang="fa-IR" dirty="0">
                    <a:cs typeface="B Nazanin" panose="00000400000000000000" pitchFamily="2" charset="-78"/>
                  </a:rPr>
                  <a:t>احتمال تمایل مجلس به واردات </a:t>
                </a:r>
                <a:r>
                  <a:rPr lang="fa-IR" sz="1800" dirty="0">
                    <a:cs typeface="B Nazanin" panose="00000400000000000000" pitchFamily="2" charset="-78"/>
                  </a:rPr>
                  <a:t>و </a:t>
                </a:r>
                <a14:m>
                  <m:oMath xmlns:m="http://schemas.openxmlformats.org/officeDocument/2006/math">
                    <m:r>
                      <a:rPr lang="en-US" sz="1800" i="1" dirty="0" smtClean="0">
                        <a:latin typeface="Cambria Math" panose="02040503050406030204" pitchFamily="18" charset="0"/>
                        <a:cs typeface="B Nazanin" panose="00000400000000000000" pitchFamily="2" charset="-78"/>
                      </a:rPr>
                      <m:t>𝑞</m:t>
                    </m:r>
                  </m:oMath>
                </a14:m>
                <a:r>
                  <a:rPr lang="fa-IR" sz="1800" dirty="0">
                    <a:cs typeface="B Nazanin" panose="00000400000000000000" pitchFamily="2" charset="-78"/>
                  </a:rPr>
                  <a:t> را احتمال تمایل خودروساز به افزایش کیفیت در نظر می گیریم.</a:t>
                </a:r>
                <a:endParaRPr lang="fa-IR" sz="1800" b="1" i="1" dirty="0">
                  <a:cs typeface="B Nazanin" panose="00000400000000000000" pitchFamily="2" charset="-78"/>
                </a:endParaRPr>
              </a:p>
            </p:txBody>
          </p:sp>
        </mc:Choice>
        <mc:Fallback xmlns="">
          <p:sp>
            <p:nvSpPr>
              <p:cNvPr id="14" name="TextBox 13">
                <a:extLst>
                  <a:ext uri="{FF2B5EF4-FFF2-40B4-BE49-F238E27FC236}">
                    <a16:creationId xmlns:a16="http://schemas.microsoft.com/office/drawing/2014/main" id="{1FB2F2D9-5DF9-48E6-86F7-03C8531B057D}"/>
                  </a:ext>
                </a:extLst>
              </p:cNvPr>
              <p:cNvSpPr txBox="1">
                <a:spLocks noRot="1" noChangeAspect="1" noMove="1" noResize="1" noEditPoints="1" noAdjustHandles="1" noChangeArrowheads="1" noChangeShapeType="1" noTextEdit="1"/>
              </p:cNvSpPr>
              <p:nvPr/>
            </p:nvSpPr>
            <p:spPr>
              <a:xfrm>
                <a:off x="5148094" y="1425388"/>
                <a:ext cx="6900470" cy="646331"/>
              </a:xfrm>
              <a:prstGeom prst="rect">
                <a:avLst/>
              </a:prstGeom>
              <a:blipFill>
                <a:blip r:embed="rId2"/>
                <a:stretch>
                  <a:fillRect t="-3774" r="-796" b="-1509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8" name="Table 5">
                <a:extLst>
                  <a:ext uri="{FF2B5EF4-FFF2-40B4-BE49-F238E27FC236}">
                    <a16:creationId xmlns:a16="http://schemas.microsoft.com/office/drawing/2014/main" id="{9DE1212A-96CA-4B59-B9F2-80C5409FFAD1}"/>
                  </a:ext>
                </a:extLst>
              </p:cNvPr>
              <p:cNvGraphicFramePr>
                <a:graphicFrameLocks noGrp="1"/>
              </p:cNvGraphicFramePr>
              <p:nvPr/>
            </p:nvGraphicFramePr>
            <p:xfrm>
              <a:off x="567804" y="1669003"/>
              <a:ext cx="4199138" cy="1615440"/>
            </p:xfrm>
            <a:graphic>
              <a:graphicData uri="http://schemas.openxmlformats.org/drawingml/2006/table">
                <a:tbl>
                  <a:tblPr firstRow="1" bandRow="1">
                    <a:tableStyleId>{5C22544A-7EE6-4342-B048-85BDC9FD1C3A}</a:tableStyleId>
                  </a:tblPr>
                  <a:tblGrid>
                    <a:gridCol w="791618">
                      <a:extLst>
                        <a:ext uri="{9D8B030D-6E8A-4147-A177-3AD203B41FA5}">
                          <a16:colId xmlns:a16="http://schemas.microsoft.com/office/drawing/2014/main" val="2281367109"/>
                        </a:ext>
                      </a:extLst>
                    </a:gridCol>
                    <a:gridCol w="2168218">
                      <a:extLst>
                        <a:ext uri="{9D8B030D-6E8A-4147-A177-3AD203B41FA5}">
                          <a16:colId xmlns:a16="http://schemas.microsoft.com/office/drawing/2014/main" val="1493858485"/>
                        </a:ext>
                      </a:extLst>
                    </a:gridCol>
                    <a:gridCol w="1239302">
                      <a:extLst>
                        <a:ext uri="{9D8B030D-6E8A-4147-A177-3AD203B41FA5}">
                          <a16:colId xmlns:a16="http://schemas.microsoft.com/office/drawing/2014/main" val="596009811"/>
                        </a:ext>
                      </a:extLst>
                    </a:gridCol>
                  </a:tblGrid>
                  <a:tr h="309819">
                    <a:tc>
                      <a:txBody>
                        <a:bodyPr/>
                        <a:lstStyle/>
                        <a:p>
                          <a:endParaRPr lang="en-US" dirty="0"/>
                        </a:p>
                      </a:txBody>
                      <a:tcPr/>
                    </a:tc>
                    <a:tc>
                      <a:txBody>
                        <a:bodyPr/>
                        <a:lstStyle/>
                        <a:p>
                          <a:pPr algn="ctr"/>
                          <a:r>
                            <a:rPr lang="fa-IR" b="1" dirty="0">
                              <a:cs typeface="B Nazanin" panose="00000400000000000000" pitchFamily="2" charset="-78"/>
                            </a:rPr>
                            <a:t>افزایش کیفیت</a:t>
                          </a:r>
                          <a:endParaRPr lang="en-US" b="1" dirty="0">
                            <a:cs typeface="B Nazanin" panose="00000400000000000000" pitchFamily="2" charset="-78"/>
                          </a:endParaRPr>
                        </a:p>
                      </a:txBody>
                      <a:tcPr/>
                    </a:tc>
                    <a:tc>
                      <a:txBody>
                        <a:bodyPr/>
                        <a:lstStyle/>
                        <a:p>
                          <a:pPr algn="ctr"/>
                          <a:r>
                            <a:rPr lang="fa-IR" dirty="0">
                              <a:cs typeface="B Nazanin" panose="00000400000000000000" pitchFamily="2" charset="-78"/>
                            </a:rPr>
                            <a:t>کیفیت ثابت</a:t>
                          </a:r>
                          <a:endParaRPr lang="en-US" dirty="0">
                            <a:cs typeface="B Nazanin" panose="00000400000000000000" pitchFamily="2" charset="-78"/>
                          </a:endParaRPr>
                        </a:p>
                      </a:txBody>
                      <a:tcPr/>
                    </a:tc>
                    <a:extLst>
                      <a:ext uri="{0D108BD9-81ED-4DB2-BD59-A6C34878D82A}">
                        <a16:rowId xmlns:a16="http://schemas.microsoft.com/office/drawing/2014/main" val="1386343294"/>
                      </a:ext>
                    </a:extLst>
                  </a:tr>
                  <a:tr h="546426">
                    <a:tc>
                      <a:txBody>
                        <a:bodyPr/>
                        <a:lstStyle/>
                        <a:p>
                          <a:pPr algn="ctr"/>
                          <a:r>
                            <a:rPr lang="fa-IR" dirty="0">
                              <a:cs typeface="B Nazanin" panose="00000400000000000000" pitchFamily="2" charset="-78"/>
                            </a:rPr>
                            <a:t>واردات</a:t>
                          </a:r>
                          <a:endParaRPr lang="en-US" dirty="0">
                            <a:cs typeface="B Nazanin" panose="00000400000000000000" pitchFamily="2" charset="-78"/>
                          </a:endParaRPr>
                        </a:p>
                      </a:txBody>
                      <a:tcPr/>
                    </a:tc>
                    <a:tc>
                      <a:txBody>
                        <a:bodyPr/>
                        <a:lstStyle/>
                        <a:p>
                          <a:pPr algn="ctr" rtl="0"/>
                          <a14:m>
                            <m:oMathPara xmlns:m="http://schemas.openxmlformats.org/officeDocument/2006/math">
                              <m:oMathParaPr>
                                <m:jc m:val="center"/>
                              </m:oMathParaPr>
                              <m:oMath xmlns:m="http://schemas.openxmlformats.org/officeDocument/2006/math">
                                <m:sSub>
                                  <m:sSubPr>
                                    <m:ctrlPr>
                                      <a:rPr lang="en-US" sz="1600" i="1" smtClean="0">
                                        <a:solidFill>
                                          <a:srgbClr val="836967"/>
                                        </a:solidFill>
                                        <a:latin typeface="Cambria Math" panose="02040503050406030204" pitchFamily="18" charset="0"/>
                                      </a:rPr>
                                    </m:ctrlPr>
                                  </m:sSubPr>
                                  <m:e>
                                    <m:r>
                                      <a:rPr lang="en-US" sz="1600" b="0" i="1" smtClean="0">
                                        <a:latin typeface="Cambria Math" panose="02040503050406030204" pitchFamily="18" charset="0"/>
                                      </a:rPr>
                                      <m:t>𝐶</m:t>
                                    </m:r>
                                  </m:e>
                                  <m:sub>
                                    <m:r>
                                      <a:rPr lang="en-US" sz="1600" i="1" smtClean="0">
                                        <a:latin typeface="Cambria Math" panose="02040503050406030204" pitchFamily="18" charset="0"/>
                                      </a:rPr>
                                      <m:t>1</m:t>
                                    </m:r>
                                  </m:sub>
                                </m:sSub>
                                <m:r>
                                  <a:rPr lang="en-US" sz="1600" i="1" smtClean="0">
                                    <a:latin typeface="Cambria Math" panose="02040503050406030204" pitchFamily="18" charset="0"/>
                                  </a:rPr>
                                  <m:t>+</m:t>
                                </m:r>
                                <m:r>
                                  <a:rPr lang="en-US" sz="1600" i="1" smtClean="0">
                                    <a:latin typeface="Cambria Math" panose="02040503050406030204" pitchFamily="18" charset="0"/>
                                  </a:rPr>
                                  <m:t>𝑎</m:t>
                                </m:r>
                                <m:r>
                                  <a:rPr lang="en-US" sz="1600" i="1" smtClean="0">
                                    <a:latin typeface="Cambria Math" panose="02040503050406030204" pitchFamily="18" charset="0"/>
                                  </a:rPr>
                                  <m:t>−</m:t>
                                </m:r>
                                <m:r>
                                  <a:rPr lang="en-US" sz="1600" b="0" i="1" smtClean="0">
                                    <a:latin typeface="Cambria Math" panose="02040503050406030204" pitchFamily="18" charset="0"/>
                                  </a:rPr>
                                  <m:t>𝑠</m:t>
                                </m:r>
                                <m:r>
                                  <a:rPr lang="en-US" sz="1600" b="0" i="1" smtClean="0">
                                    <a:latin typeface="Cambria Math" panose="02040503050406030204" pitchFamily="18" charset="0"/>
                                  </a:rPr>
                                  <m:t>, </m:t>
                                </m:r>
                                <m:sSub>
                                  <m:sSubPr>
                                    <m:ctrlPr>
                                      <a:rPr lang="en-US" sz="1600" i="1" dirty="0" smtClean="0">
                                        <a:solidFill>
                                          <a:srgbClr val="836967"/>
                                        </a:solidFill>
                                        <a:latin typeface="Cambria Math" panose="02040503050406030204" pitchFamily="18" charset="0"/>
                                      </a:rPr>
                                    </m:ctrlPr>
                                  </m:sSubPr>
                                  <m:e>
                                    <m:r>
                                      <a:rPr lang="en-US" sz="1600" i="1" dirty="0">
                                        <a:latin typeface="Cambria Math" panose="02040503050406030204" pitchFamily="18" charset="0"/>
                                      </a:rPr>
                                      <m:t>𝐷</m:t>
                                    </m:r>
                                  </m:e>
                                  <m:sub>
                                    <m:r>
                                      <a:rPr lang="en-US" sz="1600" i="0" dirty="0">
                                        <a:latin typeface="Cambria Math" panose="02040503050406030204" pitchFamily="18" charset="0"/>
                                      </a:rPr>
                                      <m:t>1</m:t>
                                    </m:r>
                                    <m:r>
                                      <a:rPr lang="en-US" sz="1600" b="0" i="0" dirty="0" smtClean="0">
                                        <a:latin typeface="Cambria Math" panose="02040503050406030204" pitchFamily="18" charset="0"/>
                                      </a:rPr>
                                      <m:t>1</m:t>
                                    </m:r>
                                  </m:sub>
                                </m:sSub>
                                <m:r>
                                  <a:rPr lang="en-US" sz="1600" i="0" dirty="0">
                                    <a:latin typeface="Cambria Math" panose="02040503050406030204" pitchFamily="18" charset="0"/>
                                  </a:rPr>
                                  <m:t>−</m:t>
                                </m:r>
                                <m:r>
                                  <a:rPr lang="en-US" sz="1600" i="1" dirty="0">
                                    <a:latin typeface="Cambria Math" panose="02040503050406030204" pitchFamily="18" charset="0"/>
                                  </a:rPr>
                                  <m:t>𝐵</m:t>
                                </m:r>
                              </m:oMath>
                            </m:oMathPara>
                          </a14:m>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sSub>
                                  <m:sSubPr>
                                    <m:ctrlPr>
                                      <a:rPr lang="en-US" sz="1600" i="1" smtClean="0">
                                        <a:solidFill>
                                          <a:srgbClr val="836967"/>
                                        </a:solidFill>
                                        <a:latin typeface="Cambria Math" panose="02040503050406030204" pitchFamily="18" charset="0"/>
                                      </a:rPr>
                                    </m:ctrlPr>
                                  </m:sSubPr>
                                  <m:e>
                                    <m:r>
                                      <a:rPr lang="en-US" sz="1600" b="0" i="1" smtClean="0">
                                        <a:latin typeface="Cambria Math" panose="02040503050406030204" pitchFamily="18" charset="0"/>
                                      </a:rPr>
                                      <m:t>𝐶</m:t>
                                    </m:r>
                                  </m:e>
                                  <m:sub>
                                    <m:r>
                                      <a:rPr lang="en-US" sz="1600" b="0" i="1" smtClean="0">
                                        <a:latin typeface="Cambria Math" panose="02040503050406030204" pitchFamily="18" charset="0"/>
                                      </a:rPr>
                                      <m:t>2</m:t>
                                    </m:r>
                                  </m:sub>
                                </m:sSub>
                                <m:r>
                                  <a:rPr lang="en-US" sz="1600" b="0" i="1" smtClean="0">
                                    <a:latin typeface="Cambria Math" panose="02040503050406030204" pitchFamily="18" charset="0"/>
                                  </a:rPr>
                                  <m:t>, </m:t>
                                </m:r>
                                <m:sSub>
                                  <m:sSubPr>
                                    <m:ctrlPr>
                                      <a:rPr lang="en-US" sz="1600" i="1" dirty="0" smtClean="0">
                                        <a:solidFill>
                                          <a:srgbClr val="836967"/>
                                        </a:solidFill>
                                        <a:latin typeface="Cambria Math" panose="02040503050406030204" pitchFamily="18" charset="0"/>
                                      </a:rPr>
                                    </m:ctrlPr>
                                  </m:sSubPr>
                                  <m:e>
                                    <m:r>
                                      <a:rPr lang="en-US" sz="1600" i="1" dirty="0">
                                        <a:latin typeface="Cambria Math" panose="02040503050406030204" pitchFamily="18" charset="0"/>
                                      </a:rPr>
                                      <m:t>𝐷</m:t>
                                    </m:r>
                                  </m:e>
                                  <m:sub>
                                    <m:r>
                                      <a:rPr lang="en-US" sz="1600" i="0" dirty="0">
                                        <a:latin typeface="Cambria Math" panose="02040503050406030204" pitchFamily="18" charset="0"/>
                                      </a:rPr>
                                      <m:t>1</m:t>
                                    </m:r>
                                    <m:r>
                                      <a:rPr lang="en-US" sz="1600" b="0" i="0" dirty="0" smtClean="0">
                                        <a:latin typeface="Cambria Math" panose="02040503050406030204" pitchFamily="18" charset="0"/>
                                      </a:rPr>
                                      <m:t>2</m:t>
                                    </m:r>
                                  </m:sub>
                                </m:sSub>
                              </m:oMath>
                            </m:oMathPara>
                          </a14:m>
                          <a:endParaRPr lang="en-US" sz="1800" dirty="0"/>
                        </a:p>
                        <a:p>
                          <a:endParaRPr lang="en-US" dirty="0"/>
                        </a:p>
                      </a:txBody>
                      <a:tcPr/>
                    </a:tc>
                    <a:extLst>
                      <a:ext uri="{0D108BD9-81ED-4DB2-BD59-A6C34878D82A}">
                        <a16:rowId xmlns:a16="http://schemas.microsoft.com/office/drawing/2014/main" val="1577870215"/>
                      </a:ext>
                    </a:extLst>
                  </a:tr>
                  <a:tr h="546426">
                    <a:tc>
                      <a:txBody>
                        <a:bodyPr/>
                        <a:lstStyle/>
                        <a:p>
                          <a:pPr algn="ctr"/>
                          <a:r>
                            <a:rPr lang="fa-IR" dirty="0">
                              <a:cs typeface="B Nazanin" panose="00000400000000000000" pitchFamily="2" charset="-78"/>
                            </a:rPr>
                            <a:t>منع واردات</a:t>
                          </a:r>
                          <a:endParaRPr lang="en-US" dirty="0">
                            <a:cs typeface="B Nazanin" panose="00000400000000000000" pitchFamily="2" charset="-78"/>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r>
                                  <a:rPr lang="en-US" sz="1600" b="0" i="1" smtClean="0">
                                    <a:latin typeface="Cambria Math" panose="02040503050406030204" pitchFamily="18" charset="0"/>
                                  </a:rPr>
                                  <m:t>𝑎</m:t>
                                </m:r>
                                <m:r>
                                  <a:rPr lang="en-US" sz="1600" b="0" i="1" smtClean="0">
                                    <a:latin typeface="Cambria Math" panose="02040503050406030204" pitchFamily="18" charset="0"/>
                                  </a:rPr>
                                  <m:t>, </m:t>
                                </m:r>
                                <m:sSub>
                                  <m:sSubPr>
                                    <m:ctrlPr>
                                      <a:rPr lang="en-US" sz="1600" i="1" dirty="0" smtClean="0">
                                        <a:solidFill>
                                          <a:srgbClr val="836967"/>
                                        </a:solidFill>
                                        <a:latin typeface="Cambria Math" panose="02040503050406030204" pitchFamily="18" charset="0"/>
                                      </a:rPr>
                                    </m:ctrlPr>
                                  </m:sSubPr>
                                  <m:e>
                                    <m:r>
                                      <a:rPr lang="en-US" sz="1600" i="1" dirty="0">
                                        <a:latin typeface="Cambria Math" panose="02040503050406030204" pitchFamily="18" charset="0"/>
                                      </a:rPr>
                                      <m:t>𝐷</m:t>
                                    </m:r>
                                  </m:e>
                                  <m:sub>
                                    <m:r>
                                      <a:rPr lang="en-US" sz="1600" b="0" i="0" dirty="0" smtClean="0">
                                        <a:latin typeface="Cambria Math" panose="02040503050406030204" pitchFamily="18" charset="0"/>
                                      </a:rPr>
                                      <m:t>21</m:t>
                                    </m:r>
                                  </m:sub>
                                </m:sSub>
                                <m:r>
                                  <a:rPr lang="en-US" sz="1600" i="0" dirty="0">
                                    <a:latin typeface="Cambria Math" panose="02040503050406030204" pitchFamily="18" charset="0"/>
                                  </a:rPr>
                                  <m:t>−</m:t>
                                </m:r>
                                <m:r>
                                  <a:rPr lang="en-US" sz="1600" i="1" dirty="0">
                                    <a:latin typeface="Cambria Math" panose="02040503050406030204" pitchFamily="18" charset="0"/>
                                  </a:rPr>
                                  <m:t>𝐵</m:t>
                                </m:r>
                              </m:oMath>
                            </m:oMathPara>
                          </a14:m>
                          <a:endParaRPr lang="en-US" sz="1600" dirty="0"/>
                        </a:p>
                        <a:p>
                          <a:endParaRPr 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r>
                                  <a:rPr lang="en-US" sz="1600" b="0" i="1" smtClean="0">
                                    <a:latin typeface="Cambria Math" panose="02040503050406030204" pitchFamily="18" charset="0"/>
                                  </a:rPr>
                                  <m:t>0, </m:t>
                                </m:r>
                                <m:sSub>
                                  <m:sSubPr>
                                    <m:ctrlPr>
                                      <a:rPr lang="en-US" sz="1600" i="1" dirty="0" smtClean="0">
                                        <a:solidFill>
                                          <a:srgbClr val="836967"/>
                                        </a:solidFill>
                                        <a:latin typeface="Cambria Math" panose="02040503050406030204" pitchFamily="18" charset="0"/>
                                      </a:rPr>
                                    </m:ctrlPr>
                                  </m:sSubPr>
                                  <m:e>
                                    <m:r>
                                      <a:rPr lang="en-US" sz="1600" i="1" dirty="0">
                                        <a:latin typeface="Cambria Math" panose="02040503050406030204" pitchFamily="18" charset="0"/>
                                      </a:rPr>
                                      <m:t>𝐷</m:t>
                                    </m:r>
                                  </m:e>
                                  <m:sub>
                                    <m:r>
                                      <a:rPr lang="en-US" sz="1600" b="0" i="0" dirty="0" smtClean="0">
                                        <a:latin typeface="Cambria Math" panose="02040503050406030204" pitchFamily="18" charset="0"/>
                                      </a:rPr>
                                      <m:t>22</m:t>
                                    </m:r>
                                  </m:sub>
                                </m:sSub>
                              </m:oMath>
                            </m:oMathPara>
                          </a14:m>
                          <a:endParaRPr lang="en-US" sz="1600" dirty="0"/>
                        </a:p>
                      </a:txBody>
                      <a:tcPr/>
                    </a:tc>
                    <a:extLst>
                      <a:ext uri="{0D108BD9-81ED-4DB2-BD59-A6C34878D82A}">
                        <a16:rowId xmlns:a16="http://schemas.microsoft.com/office/drawing/2014/main" val="2612903081"/>
                      </a:ext>
                    </a:extLst>
                  </a:tr>
                </a:tbl>
              </a:graphicData>
            </a:graphic>
          </p:graphicFrame>
        </mc:Choice>
        <mc:Fallback xmlns="">
          <p:graphicFrame>
            <p:nvGraphicFramePr>
              <p:cNvPr id="8" name="Table 5">
                <a:extLst>
                  <a:ext uri="{FF2B5EF4-FFF2-40B4-BE49-F238E27FC236}">
                    <a16:creationId xmlns:a16="http://schemas.microsoft.com/office/drawing/2014/main" id="{9DE1212A-96CA-4B59-B9F2-80C5409FFAD1}"/>
                  </a:ext>
                </a:extLst>
              </p:cNvPr>
              <p:cNvGraphicFramePr>
                <a:graphicFrameLocks noGrp="1"/>
              </p:cNvGraphicFramePr>
              <p:nvPr>
                <p:extLst>
                  <p:ext uri="{D42A27DB-BD31-4B8C-83A1-F6EECF244321}">
                    <p14:modId xmlns:p14="http://schemas.microsoft.com/office/powerpoint/2010/main" val="1893117894"/>
                  </p:ext>
                </p:extLst>
              </p:nvPr>
            </p:nvGraphicFramePr>
            <p:xfrm>
              <a:off x="567804" y="1669003"/>
              <a:ext cx="4199138" cy="1615440"/>
            </p:xfrm>
            <a:graphic>
              <a:graphicData uri="http://schemas.openxmlformats.org/drawingml/2006/table">
                <a:tbl>
                  <a:tblPr firstRow="1" bandRow="1">
                    <a:tableStyleId>{5C22544A-7EE6-4342-B048-85BDC9FD1C3A}</a:tableStyleId>
                  </a:tblPr>
                  <a:tblGrid>
                    <a:gridCol w="791618">
                      <a:extLst>
                        <a:ext uri="{9D8B030D-6E8A-4147-A177-3AD203B41FA5}">
                          <a16:colId xmlns:a16="http://schemas.microsoft.com/office/drawing/2014/main" val="2281367109"/>
                        </a:ext>
                      </a:extLst>
                    </a:gridCol>
                    <a:gridCol w="2168218">
                      <a:extLst>
                        <a:ext uri="{9D8B030D-6E8A-4147-A177-3AD203B41FA5}">
                          <a16:colId xmlns:a16="http://schemas.microsoft.com/office/drawing/2014/main" val="1493858485"/>
                        </a:ext>
                      </a:extLst>
                    </a:gridCol>
                    <a:gridCol w="1239302">
                      <a:extLst>
                        <a:ext uri="{9D8B030D-6E8A-4147-A177-3AD203B41FA5}">
                          <a16:colId xmlns:a16="http://schemas.microsoft.com/office/drawing/2014/main" val="596009811"/>
                        </a:ext>
                      </a:extLst>
                    </a:gridCol>
                  </a:tblGrid>
                  <a:tr h="365760">
                    <a:tc>
                      <a:txBody>
                        <a:bodyPr/>
                        <a:lstStyle/>
                        <a:p>
                          <a:endParaRPr lang="en-US" dirty="0"/>
                        </a:p>
                      </a:txBody>
                      <a:tcPr/>
                    </a:tc>
                    <a:tc>
                      <a:txBody>
                        <a:bodyPr/>
                        <a:lstStyle/>
                        <a:p>
                          <a:pPr algn="ctr"/>
                          <a:r>
                            <a:rPr lang="fa-IR" b="1" dirty="0">
                              <a:cs typeface="B Nazanin" panose="00000400000000000000" pitchFamily="2" charset="-78"/>
                            </a:rPr>
                            <a:t>افزایش کیفیت</a:t>
                          </a:r>
                          <a:endParaRPr lang="en-US" b="1" dirty="0">
                            <a:cs typeface="B Nazanin" panose="00000400000000000000" pitchFamily="2" charset="-78"/>
                          </a:endParaRPr>
                        </a:p>
                      </a:txBody>
                      <a:tcPr/>
                    </a:tc>
                    <a:tc>
                      <a:txBody>
                        <a:bodyPr/>
                        <a:lstStyle/>
                        <a:p>
                          <a:pPr algn="ctr"/>
                          <a:r>
                            <a:rPr lang="fa-IR" dirty="0">
                              <a:cs typeface="B Nazanin" panose="00000400000000000000" pitchFamily="2" charset="-78"/>
                            </a:rPr>
                            <a:t>کیفیت ثابت</a:t>
                          </a:r>
                          <a:endParaRPr lang="en-US" dirty="0">
                            <a:cs typeface="B Nazanin" panose="00000400000000000000" pitchFamily="2" charset="-78"/>
                          </a:endParaRPr>
                        </a:p>
                      </a:txBody>
                      <a:tcPr/>
                    </a:tc>
                    <a:extLst>
                      <a:ext uri="{0D108BD9-81ED-4DB2-BD59-A6C34878D82A}">
                        <a16:rowId xmlns:a16="http://schemas.microsoft.com/office/drawing/2014/main" val="1386343294"/>
                      </a:ext>
                    </a:extLst>
                  </a:tr>
                  <a:tr h="609600">
                    <a:tc>
                      <a:txBody>
                        <a:bodyPr/>
                        <a:lstStyle/>
                        <a:p>
                          <a:pPr algn="ctr"/>
                          <a:r>
                            <a:rPr lang="fa-IR" dirty="0">
                              <a:cs typeface="B Nazanin" panose="00000400000000000000" pitchFamily="2" charset="-78"/>
                            </a:rPr>
                            <a:t>واردات</a:t>
                          </a:r>
                          <a:endParaRPr lang="en-US" dirty="0">
                            <a:cs typeface="B Nazanin" panose="00000400000000000000" pitchFamily="2" charset="-78"/>
                          </a:endParaRPr>
                        </a:p>
                      </a:txBody>
                      <a:tcPr/>
                    </a:tc>
                    <a:tc>
                      <a:txBody>
                        <a:bodyPr/>
                        <a:lstStyle/>
                        <a:p>
                          <a:endParaRPr lang="en-US"/>
                        </a:p>
                      </a:txBody>
                      <a:tcPr>
                        <a:blipFill>
                          <a:blip r:embed="rId3"/>
                          <a:stretch>
                            <a:fillRect l="-36798" t="-62376" r="-58427" b="-121782"/>
                          </a:stretch>
                        </a:blipFill>
                      </a:tcPr>
                    </a:tc>
                    <a:tc>
                      <a:txBody>
                        <a:bodyPr/>
                        <a:lstStyle/>
                        <a:p>
                          <a:endParaRPr lang="en-US"/>
                        </a:p>
                      </a:txBody>
                      <a:tcPr>
                        <a:blipFill>
                          <a:blip r:embed="rId3"/>
                          <a:stretch>
                            <a:fillRect l="-239901" t="-62376" r="-2463" b="-121782"/>
                          </a:stretch>
                        </a:blipFill>
                      </a:tcPr>
                    </a:tc>
                    <a:extLst>
                      <a:ext uri="{0D108BD9-81ED-4DB2-BD59-A6C34878D82A}">
                        <a16:rowId xmlns:a16="http://schemas.microsoft.com/office/drawing/2014/main" val="1577870215"/>
                      </a:ext>
                    </a:extLst>
                  </a:tr>
                  <a:tr h="640080">
                    <a:tc>
                      <a:txBody>
                        <a:bodyPr/>
                        <a:lstStyle/>
                        <a:p>
                          <a:pPr algn="ctr"/>
                          <a:r>
                            <a:rPr lang="fa-IR" dirty="0">
                              <a:cs typeface="B Nazanin" panose="00000400000000000000" pitchFamily="2" charset="-78"/>
                            </a:rPr>
                            <a:t>منع واردات</a:t>
                          </a:r>
                          <a:endParaRPr lang="en-US" dirty="0">
                            <a:cs typeface="B Nazanin" panose="00000400000000000000" pitchFamily="2" charset="-78"/>
                          </a:endParaRPr>
                        </a:p>
                      </a:txBody>
                      <a:tcPr/>
                    </a:tc>
                    <a:tc>
                      <a:txBody>
                        <a:bodyPr/>
                        <a:lstStyle/>
                        <a:p>
                          <a:endParaRPr lang="en-US"/>
                        </a:p>
                      </a:txBody>
                      <a:tcPr>
                        <a:blipFill>
                          <a:blip r:embed="rId3"/>
                          <a:stretch>
                            <a:fillRect l="-36798" t="-156190" r="-58427" b="-17143"/>
                          </a:stretch>
                        </a:blipFill>
                      </a:tcPr>
                    </a:tc>
                    <a:tc>
                      <a:txBody>
                        <a:bodyPr/>
                        <a:lstStyle/>
                        <a:p>
                          <a:endParaRPr lang="en-US"/>
                        </a:p>
                      </a:txBody>
                      <a:tcPr>
                        <a:blipFill>
                          <a:blip r:embed="rId3"/>
                          <a:stretch>
                            <a:fillRect l="-239901" t="-156190" r="-2463" b="-17143"/>
                          </a:stretch>
                        </a:blipFill>
                      </a:tcPr>
                    </a:tc>
                    <a:extLst>
                      <a:ext uri="{0D108BD9-81ED-4DB2-BD59-A6C34878D82A}">
                        <a16:rowId xmlns:a16="http://schemas.microsoft.com/office/drawing/2014/main" val="2612903081"/>
                      </a:ext>
                    </a:extLst>
                  </a:tr>
                </a:tbl>
              </a:graphicData>
            </a:graphic>
          </p:graphicFrame>
        </mc:Fallback>
      </mc:AlternateContent>
      <p:sp>
        <p:nvSpPr>
          <p:cNvPr id="11" name="TextBox 10">
            <a:extLst>
              <a:ext uri="{FF2B5EF4-FFF2-40B4-BE49-F238E27FC236}">
                <a16:creationId xmlns:a16="http://schemas.microsoft.com/office/drawing/2014/main" id="{392DD772-E772-42C3-A618-917473272227}"/>
              </a:ext>
            </a:extLst>
          </p:cNvPr>
          <p:cNvSpPr txBox="1"/>
          <p:nvPr/>
        </p:nvSpPr>
        <p:spPr>
          <a:xfrm>
            <a:off x="2362070" y="1327893"/>
            <a:ext cx="230820" cy="369332"/>
          </a:xfrm>
          <a:prstGeom prst="rect">
            <a:avLst/>
          </a:prstGeom>
          <a:noFill/>
        </p:spPr>
        <p:txBody>
          <a:bodyPr wrap="square" rtlCol="0">
            <a:spAutoFit/>
          </a:bodyPr>
          <a:lstStyle/>
          <a:p>
            <a:r>
              <a:rPr lang="en-US" dirty="0">
                <a:solidFill>
                  <a:srgbClr val="FF0000"/>
                </a:solidFill>
              </a:rPr>
              <a:t>q</a:t>
            </a:r>
          </a:p>
        </p:txBody>
      </p:sp>
      <p:sp>
        <p:nvSpPr>
          <p:cNvPr id="12" name="TextBox 11">
            <a:extLst>
              <a:ext uri="{FF2B5EF4-FFF2-40B4-BE49-F238E27FC236}">
                <a16:creationId xmlns:a16="http://schemas.microsoft.com/office/drawing/2014/main" id="{0E46E02A-B98C-4943-9777-F7514ED15F41}"/>
              </a:ext>
            </a:extLst>
          </p:cNvPr>
          <p:cNvSpPr txBox="1"/>
          <p:nvPr/>
        </p:nvSpPr>
        <p:spPr>
          <a:xfrm>
            <a:off x="3870492" y="1327893"/>
            <a:ext cx="608991" cy="369332"/>
          </a:xfrm>
          <a:prstGeom prst="rect">
            <a:avLst/>
          </a:prstGeom>
          <a:noFill/>
        </p:spPr>
        <p:txBody>
          <a:bodyPr wrap="square" rtlCol="0">
            <a:spAutoFit/>
          </a:bodyPr>
          <a:lstStyle/>
          <a:p>
            <a:r>
              <a:rPr lang="en-US" dirty="0">
                <a:solidFill>
                  <a:srgbClr val="FF0000"/>
                </a:solidFill>
              </a:rPr>
              <a:t>1 - q</a:t>
            </a:r>
          </a:p>
        </p:txBody>
      </p:sp>
      <p:sp>
        <p:nvSpPr>
          <p:cNvPr id="13" name="TextBox 12">
            <a:extLst>
              <a:ext uri="{FF2B5EF4-FFF2-40B4-BE49-F238E27FC236}">
                <a16:creationId xmlns:a16="http://schemas.microsoft.com/office/drawing/2014/main" id="{32F117D0-50A4-4BAF-849C-4316723278E8}"/>
              </a:ext>
            </a:extLst>
          </p:cNvPr>
          <p:cNvSpPr txBox="1"/>
          <p:nvPr/>
        </p:nvSpPr>
        <p:spPr>
          <a:xfrm>
            <a:off x="281272" y="1936197"/>
            <a:ext cx="162737" cy="369332"/>
          </a:xfrm>
          <a:prstGeom prst="rect">
            <a:avLst/>
          </a:prstGeom>
          <a:noFill/>
        </p:spPr>
        <p:txBody>
          <a:bodyPr wrap="square" rtlCol="0">
            <a:spAutoFit/>
          </a:bodyPr>
          <a:lstStyle/>
          <a:p>
            <a:r>
              <a:rPr lang="en-US" dirty="0">
                <a:solidFill>
                  <a:srgbClr val="FF0000"/>
                </a:solidFill>
              </a:rPr>
              <a:t>p</a:t>
            </a:r>
          </a:p>
        </p:txBody>
      </p:sp>
      <p:sp>
        <p:nvSpPr>
          <p:cNvPr id="16" name="TextBox 15">
            <a:extLst>
              <a:ext uri="{FF2B5EF4-FFF2-40B4-BE49-F238E27FC236}">
                <a16:creationId xmlns:a16="http://schemas.microsoft.com/office/drawing/2014/main" id="{4AF67ACD-D36C-4039-B0EA-299087130E5E}"/>
              </a:ext>
            </a:extLst>
          </p:cNvPr>
          <p:cNvSpPr txBox="1"/>
          <p:nvPr/>
        </p:nvSpPr>
        <p:spPr>
          <a:xfrm>
            <a:off x="0" y="2670205"/>
            <a:ext cx="730162" cy="369332"/>
          </a:xfrm>
          <a:prstGeom prst="rect">
            <a:avLst/>
          </a:prstGeom>
          <a:noFill/>
        </p:spPr>
        <p:txBody>
          <a:bodyPr wrap="square" rtlCol="0">
            <a:spAutoFit/>
          </a:bodyPr>
          <a:lstStyle/>
          <a:p>
            <a:r>
              <a:rPr lang="en-US" dirty="0">
                <a:solidFill>
                  <a:srgbClr val="FF0000"/>
                </a:solidFill>
              </a:rPr>
              <a:t>1 - p</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27579EAA-517C-455B-87AA-C2F4BC6ECBFF}"/>
                  </a:ext>
                </a:extLst>
              </p:cNvPr>
              <p:cNvSpPr txBox="1"/>
              <p:nvPr/>
            </p:nvSpPr>
            <p:spPr>
              <a:xfrm>
                <a:off x="6096000" y="2015058"/>
                <a:ext cx="5952564" cy="1256498"/>
              </a:xfrm>
              <a:prstGeom prst="rect">
                <a:avLst/>
              </a:prstGeom>
              <a:noFill/>
            </p:spPr>
            <p:txBody>
              <a:bodyPr wrap="square">
                <a:spAutoFit/>
              </a:bodyPr>
              <a:lstStyle/>
              <a:p>
                <a:pPr algn="r" rtl="1"/>
                <a:r>
                  <a:rPr lang="fa-IR" sz="1800" dirty="0">
                    <a:solidFill>
                      <a:srgbClr val="FF0000"/>
                    </a:solidFill>
                    <a:cs typeface="B Nazanin" panose="00000400000000000000" pitchFamily="2" charset="-78"/>
                  </a:rPr>
                  <a:t>1- </a:t>
                </a:r>
                <a:r>
                  <a:rPr lang="fa-IR" dirty="0">
                    <a:solidFill>
                      <a:srgbClr val="FF0000"/>
                    </a:solidFill>
                    <a:cs typeface="B Nazanin" panose="00000400000000000000" pitchFamily="2" charset="-78"/>
                  </a:rPr>
                  <a:t>خودروساز</a:t>
                </a:r>
                <a:r>
                  <a:rPr lang="fa-IR" sz="1800" dirty="0">
                    <a:solidFill>
                      <a:srgbClr val="FF0000"/>
                    </a:solidFill>
                    <a:cs typeface="B Nazanin" panose="00000400000000000000" pitchFamily="2" charset="-78"/>
                  </a:rPr>
                  <a:t>: </a:t>
                </a:r>
                <a:r>
                  <a:rPr lang="fa-IR" sz="1800" dirty="0">
                    <a:cs typeface="B Nazanin" panose="00000400000000000000" pitchFamily="2" charset="-78"/>
                  </a:rPr>
                  <a:t>باید </a:t>
                </a:r>
                <a14:m>
                  <m:oMath xmlns:m="http://schemas.openxmlformats.org/officeDocument/2006/math">
                    <m:r>
                      <a:rPr lang="en-US" sz="1800" i="1" dirty="0" smtClean="0">
                        <a:latin typeface="Cambria Math" panose="02040503050406030204" pitchFamily="18" charset="0"/>
                        <a:cs typeface="B Nazanin" panose="00000400000000000000" pitchFamily="2" charset="-78"/>
                      </a:rPr>
                      <m:t>𝑝</m:t>
                    </m:r>
                  </m:oMath>
                </a14:m>
                <a:r>
                  <a:rPr lang="fa-IR" sz="1800" dirty="0">
                    <a:cs typeface="B Nazanin" panose="00000400000000000000" pitchFamily="2" charset="-78"/>
                  </a:rPr>
                  <a:t> را طوری پیدا کنیم که معادله                   </a:t>
                </a:r>
                <a14:m>
                  <m:oMath xmlns:m="http://schemas.openxmlformats.org/officeDocument/2006/math">
                    <m:sSub>
                      <m:sSubPr>
                        <m:ctrlPr>
                          <a:rPr lang="en-US" sz="1600" i="1">
                            <a:latin typeface="Cambria Math" panose="02040503050406030204" pitchFamily="18" charset="0"/>
                          </a:rPr>
                        </m:ctrlPr>
                      </m:sSubPr>
                      <m:e>
                        <m:r>
                          <m:rPr>
                            <m:sty m:val="p"/>
                          </m:rPr>
                          <a:rPr lang="en-US" sz="1600" b="0" i="0" smtClean="0">
                            <a:latin typeface="Cambria Math" panose="02040503050406030204" pitchFamily="18" charset="0"/>
                          </a:rPr>
                          <m:t>E</m:t>
                        </m:r>
                      </m:e>
                      <m:sub>
                        <m:r>
                          <a:rPr lang="fa-IR" sz="1600" b="0" i="1" smtClean="0">
                            <a:latin typeface="Cambria Math" panose="02040503050406030204" pitchFamily="18" charset="0"/>
                          </a:rPr>
                          <m:t>خودروساز</m:t>
                        </m:r>
                      </m:sub>
                    </m:sSub>
                    <m:d>
                      <m:dPr>
                        <m:begChr m:val="["/>
                        <m:endChr m:val="]"/>
                        <m:ctrlPr>
                          <a:rPr lang="en-US" sz="1600" b="0" i="1" smtClean="0">
                            <a:latin typeface="Cambria Math" panose="02040503050406030204" pitchFamily="18" charset="0"/>
                          </a:rPr>
                        </m:ctrlPr>
                      </m:dPr>
                      <m:e>
                        <m:r>
                          <a:rPr lang="fa-IR" sz="1600" b="0" i="1" smtClean="0">
                            <a:latin typeface="Cambria Math" panose="02040503050406030204" pitchFamily="18" charset="0"/>
                          </a:rPr>
                          <m:t>کیفیت</m:t>
                        </m:r>
                        <m:r>
                          <a:rPr lang="fa-IR" sz="1600" b="0" i="1" smtClean="0">
                            <a:latin typeface="Cambria Math" panose="02040503050406030204" pitchFamily="18" charset="0"/>
                          </a:rPr>
                          <m:t> </m:t>
                        </m:r>
                        <m:r>
                          <a:rPr lang="fa-IR" sz="1600" b="0" i="1" smtClean="0">
                            <a:latin typeface="Cambria Math" panose="02040503050406030204" pitchFamily="18" charset="0"/>
                          </a:rPr>
                          <m:t>افزایش</m:t>
                        </m:r>
                      </m:e>
                    </m:d>
                    <m:r>
                      <a:rPr lang="en-US" sz="1600" b="0" i="1" smtClean="0">
                        <a:latin typeface="Cambria Math" panose="02040503050406030204" pitchFamily="18" charset="0"/>
                      </a:rPr>
                      <m:t>=</m:t>
                    </m:r>
                    <m:sSub>
                      <m:sSubPr>
                        <m:ctrlPr>
                          <a:rPr lang="en-US" sz="1600" i="1">
                            <a:latin typeface="Cambria Math" panose="02040503050406030204" pitchFamily="18" charset="0"/>
                          </a:rPr>
                        </m:ctrlPr>
                      </m:sSubPr>
                      <m:e>
                        <m:r>
                          <m:rPr>
                            <m:sty m:val="p"/>
                          </m:rPr>
                          <a:rPr lang="en-US" sz="1600">
                            <a:latin typeface="Cambria Math" panose="02040503050406030204" pitchFamily="18" charset="0"/>
                          </a:rPr>
                          <m:t>E</m:t>
                        </m:r>
                      </m:e>
                      <m:sub>
                        <m:r>
                          <a:rPr lang="fa-IR" sz="1600" b="0" i="1" smtClean="0">
                            <a:latin typeface="Cambria Math" panose="02040503050406030204" pitchFamily="18" charset="0"/>
                          </a:rPr>
                          <m:t>خودروساز</m:t>
                        </m:r>
                      </m:sub>
                    </m:sSub>
                    <m:r>
                      <a:rPr lang="en-US" sz="1600" b="0" i="1" smtClean="0">
                        <a:latin typeface="Cambria Math" panose="02040503050406030204" pitchFamily="18" charset="0"/>
                      </a:rPr>
                      <m:t>[</m:t>
                    </m:r>
                    <m:r>
                      <a:rPr lang="fa-IR" sz="1600" b="0" i="1" smtClean="0">
                        <a:latin typeface="Cambria Math" panose="02040503050406030204" pitchFamily="18" charset="0"/>
                      </a:rPr>
                      <m:t>ثابت</m:t>
                    </m:r>
                    <m:r>
                      <a:rPr lang="fa-IR" sz="1600" b="0" i="1" smtClean="0">
                        <a:latin typeface="Cambria Math" panose="02040503050406030204" pitchFamily="18" charset="0"/>
                      </a:rPr>
                      <m:t> </m:t>
                    </m:r>
                    <m:r>
                      <a:rPr lang="fa-IR" sz="1600" b="0" i="1" smtClean="0">
                        <a:latin typeface="Cambria Math" panose="02040503050406030204" pitchFamily="18" charset="0"/>
                      </a:rPr>
                      <m:t>کیفیت</m:t>
                    </m:r>
                    <m:r>
                      <a:rPr lang="en-US" sz="1600" b="0" i="1" smtClean="0">
                        <a:latin typeface="Cambria Math" panose="02040503050406030204" pitchFamily="18" charset="0"/>
                      </a:rPr>
                      <m:t>]</m:t>
                    </m:r>
                  </m:oMath>
                </a14:m>
                <a:r>
                  <a:rPr lang="fa-IR" sz="2000" dirty="0">
                    <a:cs typeface="B Nazanin" panose="00000400000000000000" pitchFamily="2" charset="-78"/>
                  </a:rPr>
                  <a:t> </a:t>
                </a:r>
                <a:r>
                  <a:rPr lang="fa-IR" sz="1800" dirty="0">
                    <a:cs typeface="B Nazanin" panose="00000400000000000000" pitchFamily="2" charset="-78"/>
                  </a:rPr>
                  <a:t>برقرار باشد. یعنی طوری </a:t>
                </a:r>
                <a14:m>
                  <m:oMath xmlns:m="http://schemas.openxmlformats.org/officeDocument/2006/math">
                    <m:r>
                      <a:rPr lang="en-US" sz="1800" i="1" dirty="0" smtClean="0">
                        <a:latin typeface="Cambria Math" panose="02040503050406030204" pitchFamily="18" charset="0"/>
                        <a:cs typeface="B Nazanin" panose="00000400000000000000" pitchFamily="2" charset="-78"/>
                      </a:rPr>
                      <m:t>𝑝</m:t>
                    </m:r>
                  </m:oMath>
                </a14:m>
                <a:r>
                  <a:rPr lang="fa-IR" sz="1800" dirty="0">
                    <a:cs typeface="B Nazanin" panose="00000400000000000000" pitchFamily="2" charset="-78"/>
                  </a:rPr>
                  <a:t> را پیدا کنیم که خودروساز برایش فرقی نداشته باشد استراتژی افزایش کیفیت یا کیفیت ثابت را انتخاب کند.</a:t>
                </a:r>
              </a:p>
            </p:txBody>
          </p:sp>
        </mc:Choice>
        <mc:Fallback xmlns="">
          <p:sp>
            <p:nvSpPr>
              <p:cNvPr id="17" name="TextBox 16">
                <a:extLst>
                  <a:ext uri="{FF2B5EF4-FFF2-40B4-BE49-F238E27FC236}">
                    <a16:creationId xmlns:a16="http://schemas.microsoft.com/office/drawing/2014/main" id="{27579EAA-517C-455B-87AA-C2F4BC6ECBFF}"/>
                  </a:ext>
                </a:extLst>
              </p:cNvPr>
              <p:cNvSpPr txBox="1">
                <a:spLocks noRot="1" noChangeAspect="1" noMove="1" noResize="1" noEditPoints="1" noAdjustHandles="1" noChangeArrowheads="1" noChangeShapeType="1" noTextEdit="1"/>
              </p:cNvSpPr>
              <p:nvPr/>
            </p:nvSpPr>
            <p:spPr>
              <a:xfrm>
                <a:off x="6096000" y="2015058"/>
                <a:ext cx="5952564" cy="1256498"/>
              </a:xfrm>
              <a:prstGeom prst="rect">
                <a:avLst/>
              </a:prstGeom>
              <a:blipFill>
                <a:blip r:embed="rId4"/>
                <a:stretch>
                  <a:fillRect l="-512" t="-1942" r="-922" b="-72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F3D38F7A-49BE-4517-810E-F357663A9F7F}"/>
                  </a:ext>
                </a:extLst>
              </p:cNvPr>
              <p:cNvSpPr txBox="1"/>
              <p:nvPr/>
            </p:nvSpPr>
            <p:spPr>
              <a:xfrm>
                <a:off x="567804" y="4007355"/>
                <a:ext cx="7803868" cy="426142"/>
              </a:xfrm>
              <a:prstGeom prst="rect">
                <a:avLst/>
              </a:prstGeom>
              <a:noFill/>
            </p:spPr>
            <p:txBody>
              <a:bodyPr wrap="none" lIns="0" tIns="0" rIns="0" bIns="0" rtlCol="0">
                <a:spAutoFit/>
              </a:bodyPr>
              <a:lstStyle/>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𝑝</m:t>
                    </m:r>
                    <m:d>
                      <m:dPr>
                        <m:ctrlPr>
                          <a:rPr lang="en-US" b="0" i="1" smtClean="0">
                            <a:latin typeface="Cambria Math" panose="02040503050406030204" pitchFamily="18" charset="0"/>
                          </a:rPr>
                        </m:ctrlPr>
                      </m:dPr>
                      <m:e>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𝐷</m:t>
                            </m:r>
                          </m:e>
                          <m:sub>
                            <m:r>
                              <a:rPr lang="en-US" dirty="0">
                                <a:latin typeface="Cambria Math" panose="02040503050406030204" pitchFamily="18" charset="0"/>
                              </a:rPr>
                              <m:t>11</m:t>
                            </m:r>
                          </m:sub>
                        </m:sSub>
                        <m:r>
                          <a:rPr lang="en-US" dirty="0">
                            <a:latin typeface="Cambria Math" panose="02040503050406030204" pitchFamily="18" charset="0"/>
                          </a:rPr>
                          <m:t>−</m:t>
                        </m:r>
                        <m:r>
                          <a:rPr lang="en-US" i="1" dirty="0">
                            <a:latin typeface="Cambria Math" panose="02040503050406030204" pitchFamily="18" charset="0"/>
                          </a:rPr>
                          <m:t>𝐵</m:t>
                        </m:r>
                      </m:e>
                    </m:d>
                    <m:r>
                      <a:rPr lang="en-US" b="0" i="0" dirty="0" smtClean="0">
                        <a:latin typeface="Cambria Math" panose="02040503050406030204" pitchFamily="18" charset="0"/>
                      </a:rPr>
                      <m:t>+</m:t>
                    </m:r>
                    <m:d>
                      <m:dPr>
                        <m:ctrlPr>
                          <a:rPr lang="en-US" i="1" dirty="0" smtClean="0">
                            <a:solidFill>
                              <a:srgbClr val="836967"/>
                            </a:solidFill>
                            <a:latin typeface="Cambria Math" panose="02040503050406030204" pitchFamily="18" charset="0"/>
                          </a:rPr>
                        </m:ctrlPr>
                      </m:dPr>
                      <m:e>
                        <m:r>
                          <a:rPr lang="en-US" dirty="0">
                            <a:latin typeface="Cambria Math" panose="02040503050406030204" pitchFamily="18" charset="0"/>
                          </a:rPr>
                          <m:t>1</m:t>
                        </m:r>
                        <m:r>
                          <a:rPr lang="en-US" i="0" dirty="0">
                            <a:latin typeface="Cambria Math" panose="02040503050406030204" pitchFamily="18" charset="0"/>
                          </a:rPr>
                          <m:t>−</m:t>
                        </m:r>
                        <m:r>
                          <a:rPr lang="en-US" b="0" i="1" dirty="0" smtClean="0">
                            <a:latin typeface="Cambria Math" panose="02040503050406030204" pitchFamily="18" charset="0"/>
                          </a:rPr>
                          <m:t>𝑝</m:t>
                        </m:r>
                      </m:e>
                    </m:d>
                    <m:d>
                      <m:dPr>
                        <m:ctrlPr>
                          <a:rPr lang="en-US" b="0" i="1" dirty="0" smtClean="0">
                            <a:latin typeface="Cambria Math" panose="02040503050406030204" pitchFamily="18" charset="0"/>
                          </a:rPr>
                        </m:ctrlPr>
                      </m:dPr>
                      <m:e>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𝐷</m:t>
                            </m:r>
                          </m:e>
                          <m:sub>
                            <m:r>
                              <a:rPr lang="en-US" dirty="0">
                                <a:latin typeface="Cambria Math" panose="02040503050406030204" pitchFamily="18" charset="0"/>
                              </a:rPr>
                              <m:t>21</m:t>
                            </m:r>
                          </m:sub>
                        </m:sSub>
                        <m:r>
                          <a:rPr lang="en-US" dirty="0">
                            <a:latin typeface="Cambria Math" panose="02040503050406030204" pitchFamily="18" charset="0"/>
                          </a:rPr>
                          <m:t>−</m:t>
                        </m:r>
                        <m:r>
                          <a:rPr lang="en-US" i="1" dirty="0">
                            <a:latin typeface="Cambria Math" panose="02040503050406030204" pitchFamily="18" charset="0"/>
                          </a:rPr>
                          <m:t>𝐵</m:t>
                        </m:r>
                      </m:e>
                    </m:d>
                    <m:r>
                      <a:rPr lang="en-US" b="0" i="1" dirty="0" smtClean="0">
                        <a:latin typeface="Cambria Math" panose="02040503050406030204" pitchFamily="18" charset="0"/>
                      </a:rPr>
                      <m:t>=</m:t>
                    </m:r>
                    <m:r>
                      <a:rPr lang="en-US" b="0" i="1" dirty="0" smtClean="0">
                        <a:latin typeface="Cambria Math" panose="02040503050406030204" pitchFamily="18" charset="0"/>
                      </a:rPr>
                      <m:t>𝑝</m:t>
                    </m:r>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𝐷</m:t>
                        </m:r>
                      </m:e>
                      <m:sub>
                        <m:r>
                          <a:rPr lang="en-US" dirty="0">
                            <a:latin typeface="Cambria Math" panose="02040503050406030204" pitchFamily="18" charset="0"/>
                          </a:rPr>
                          <m:t>12</m:t>
                        </m:r>
                      </m:sub>
                    </m:sSub>
                    <m:r>
                      <a:rPr lang="en-US" b="0" i="1" dirty="0" smtClean="0">
                        <a:latin typeface="Cambria Math" panose="02040503050406030204" pitchFamily="18" charset="0"/>
                      </a:rPr>
                      <m:t>+</m:t>
                    </m:r>
                    <m:d>
                      <m:dPr>
                        <m:ctrlPr>
                          <a:rPr lang="en-US" b="0" i="1" dirty="0" smtClean="0">
                            <a:latin typeface="Cambria Math" panose="02040503050406030204" pitchFamily="18" charset="0"/>
                          </a:rPr>
                        </m:ctrlPr>
                      </m:dPr>
                      <m:e>
                        <m:r>
                          <a:rPr lang="en-US" b="0" i="1" dirty="0" smtClean="0">
                            <a:latin typeface="Cambria Math" panose="02040503050406030204" pitchFamily="18" charset="0"/>
                          </a:rPr>
                          <m:t>1</m:t>
                        </m:r>
                        <m:r>
                          <a:rPr lang="en-US" b="0" i="1" dirty="0" smtClean="0">
                            <a:latin typeface="Cambria Math" panose="02040503050406030204" pitchFamily="18" charset="0"/>
                          </a:rPr>
                          <m:t>−</m:t>
                        </m:r>
                        <m:r>
                          <a:rPr lang="en-US" b="0" i="1" dirty="0" smtClean="0">
                            <a:latin typeface="Cambria Math" panose="02040503050406030204" pitchFamily="18" charset="0"/>
                          </a:rPr>
                          <m:t>𝑝</m:t>
                        </m:r>
                      </m:e>
                    </m:d>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𝐷</m:t>
                        </m:r>
                      </m:e>
                      <m:sub>
                        <m:r>
                          <a:rPr lang="en-US" dirty="0">
                            <a:latin typeface="Cambria Math" panose="02040503050406030204" pitchFamily="18" charset="0"/>
                          </a:rPr>
                          <m:t>22</m:t>
                        </m:r>
                      </m:sub>
                    </m:sSub>
                    <m:r>
                      <a:rPr lang="en-US" b="0" i="1" dirty="0" smtClean="0">
                        <a:latin typeface="Cambria Math" panose="02040503050406030204" pitchFamily="18" charset="0"/>
                      </a:rPr>
                      <m:t>⇒</m:t>
                    </m:r>
                    <m:r>
                      <a:rPr lang="en-US" b="0" i="1" dirty="0" smtClean="0">
                        <a:latin typeface="Cambria Math" panose="02040503050406030204" pitchFamily="18" charset="0"/>
                      </a:rPr>
                      <m:t>𝑝</m:t>
                    </m:r>
                    <m:r>
                      <a:rPr lang="en-US" b="0" i="1" dirty="0" smtClean="0">
                        <a:latin typeface="Cambria Math" panose="02040503050406030204" pitchFamily="18" charset="0"/>
                      </a:rPr>
                      <m:t>= </m:t>
                    </m:r>
                    <m:f>
                      <m:fPr>
                        <m:ctrlPr>
                          <a:rPr lang="en-US" i="1" dirty="0" smtClean="0">
                            <a:solidFill>
                              <a:srgbClr val="836967"/>
                            </a:solidFill>
                            <a:latin typeface="Cambria Math" panose="02040503050406030204" pitchFamily="18" charset="0"/>
                          </a:rPr>
                        </m:ctrlPr>
                      </m:fPr>
                      <m:num>
                        <m:r>
                          <a:rPr lang="en-US" i="1" dirty="0">
                            <a:latin typeface="Cambria Math" panose="02040503050406030204" pitchFamily="18" charset="0"/>
                          </a:rPr>
                          <m:t>𝐵</m:t>
                        </m:r>
                        <m:r>
                          <a:rPr lang="en-US" b="0" i="1" dirty="0" smtClean="0">
                            <a:latin typeface="Cambria Math" panose="02040503050406030204" pitchFamily="18" charset="0"/>
                          </a:rPr>
                          <m:t>+</m:t>
                        </m:r>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𝐷</m:t>
                            </m:r>
                          </m:e>
                          <m:sub>
                            <m:r>
                              <a:rPr lang="en-US" dirty="0">
                                <a:latin typeface="Cambria Math" panose="02040503050406030204" pitchFamily="18" charset="0"/>
                              </a:rPr>
                              <m:t>22</m:t>
                            </m:r>
                          </m:sub>
                        </m:sSub>
                        <m:r>
                          <a:rPr lang="en-US" b="0" i="1" dirty="0" smtClean="0">
                            <a:latin typeface="Cambria Math" panose="02040503050406030204" pitchFamily="18" charset="0"/>
                          </a:rPr>
                          <m:t>−</m:t>
                        </m:r>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𝐷</m:t>
                            </m:r>
                          </m:e>
                          <m:sub>
                            <m:r>
                              <a:rPr lang="en-US" dirty="0">
                                <a:latin typeface="Cambria Math" panose="02040503050406030204" pitchFamily="18" charset="0"/>
                              </a:rPr>
                              <m:t>21</m:t>
                            </m:r>
                          </m:sub>
                        </m:sSub>
                      </m:num>
                      <m:den>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𝐷</m:t>
                            </m:r>
                          </m:e>
                          <m:sub>
                            <m:r>
                              <a:rPr lang="en-US" i="0" dirty="0">
                                <a:latin typeface="Cambria Math" panose="02040503050406030204" pitchFamily="18" charset="0"/>
                              </a:rPr>
                              <m:t>1</m:t>
                            </m:r>
                            <m:r>
                              <a:rPr lang="en-US" b="0" i="1" dirty="0" smtClean="0">
                                <a:latin typeface="Cambria Math" panose="02040503050406030204" pitchFamily="18" charset="0"/>
                              </a:rPr>
                              <m:t>1</m:t>
                            </m:r>
                          </m:sub>
                        </m:sSub>
                        <m:r>
                          <a:rPr lang="en-US" b="0" i="1" dirty="0" smtClean="0">
                            <a:latin typeface="Cambria Math" panose="02040503050406030204" pitchFamily="18" charset="0"/>
                          </a:rPr>
                          <m:t>−</m:t>
                        </m:r>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𝐷</m:t>
                            </m:r>
                          </m:e>
                          <m:sub>
                            <m:r>
                              <a:rPr lang="en-US" dirty="0">
                                <a:latin typeface="Cambria Math" panose="02040503050406030204" pitchFamily="18" charset="0"/>
                              </a:rPr>
                              <m:t>12</m:t>
                            </m:r>
                          </m:sub>
                        </m:sSub>
                        <m:r>
                          <a:rPr lang="en-US" i="1" dirty="0">
                            <a:latin typeface="Cambria Math" panose="02040503050406030204" pitchFamily="18" charset="0"/>
                          </a:rPr>
                          <m:t>+</m:t>
                        </m:r>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𝐷</m:t>
                            </m:r>
                          </m:e>
                          <m:sub>
                            <m:r>
                              <a:rPr lang="en-US" dirty="0">
                                <a:latin typeface="Cambria Math" panose="02040503050406030204" pitchFamily="18" charset="0"/>
                              </a:rPr>
                              <m:t>22</m:t>
                            </m:r>
                          </m:sub>
                        </m:sSub>
                        <m:r>
                          <a:rPr lang="en-US" i="1" dirty="0">
                            <a:latin typeface="Cambria Math" panose="02040503050406030204" pitchFamily="18" charset="0"/>
                          </a:rPr>
                          <m:t>−</m:t>
                        </m:r>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𝐷</m:t>
                            </m:r>
                          </m:e>
                          <m:sub>
                            <m:r>
                              <a:rPr lang="en-US" dirty="0">
                                <a:latin typeface="Cambria Math" panose="02040503050406030204" pitchFamily="18" charset="0"/>
                              </a:rPr>
                              <m:t>21</m:t>
                            </m:r>
                          </m:sub>
                        </m:sSub>
                      </m:den>
                    </m:f>
                  </m:oMath>
                </a14:m>
                <a:endParaRPr lang="en-US" dirty="0"/>
              </a:p>
            </p:txBody>
          </p:sp>
        </mc:Choice>
        <mc:Fallback xmlns="">
          <p:sp>
            <p:nvSpPr>
              <p:cNvPr id="3" name="TextBox 2">
                <a:extLst>
                  <a:ext uri="{FF2B5EF4-FFF2-40B4-BE49-F238E27FC236}">
                    <a16:creationId xmlns:a16="http://schemas.microsoft.com/office/drawing/2014/main" id="{F3D38F7A-49BE-4517-810E-F357663A9F7F}"/>
                  </a:ext>
                </a:extLst>
              </p:cNvPr>
              <p:cNvSpPr txBox="1">
                <a:spLocks noRot="1" noChangeAspect="1" noMove="1" noResize="1" noEditPoints="1" noAdjustHandles="1" noChangeArrowheads="1" noChangeShapeType="1" noTextEdit="1"/>
              </p:cNvSpPr>
              <p:nvPr/>
            </p:nvSpPr>
            <p:spPr>
              <a:xfrm>
                <a:off x="567804" y="4007355"/>
                <a:ext cx="7803868" cy="426142"/>
              </a:xfrm>
              <a:prstGeom prst="rect">
                <a:avLst/>
              </a:prstGeom>
              <a:blipFill>
                <a:blip r:embed="rId5"/>
                <a:stretch>
                  <a:fillRect l="-1641"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B45919FB-81E6-47CC-B580-ED25B732B971}"/>
                  </a:ext>
                </a:extLst>
              </p:cNvPr>
              <p:cNvSpPr txBox="1"/>
              <p:nvPr/>
            </p:nvSpPr>
            <p:spPr>
              <a:xfrm>
                <a:off x="730163" y="4739680"/>
                <a:ext cx="11461838" cy="944618"/>
              </a:xfrm>
              <a:prstGeom prst="rect">
                <a:avLst/>
              </a:prstGeom>
              <a:noFill/>
            </p:spPr>
            <p:txBody>
              <a:bodyPr wrap="square">
                <a:spAutoFit/>
              </a:bodyPr>
              <a:lstStyle/>
              <a:p>
                <a:pPr algn="r" rtl="1"/>
                <a:r>
                  <a:rPr lang="fa-IR" dirty="0">
                    <a:cs typeface="B Nazanin" panose="00000400000000000000" pitchFamily="2" charset="-78"/>
                  </a:rPr>
                  <a:t>بنابراین بهترین پاسخ خودروساز، "افزایش کیفیت" خواهد بود اگر </a:t>
                </a:r>
                <a14:m>
                  <m:oMath xmlns:m="http://schemas.openxmlformats.org/officeDocument/2006/math">
                    <m:r>
                      <a:rPr lang="en-US" b="0" i="1" dirty="0" smtClean="0">
                        <a:latin typeface="Cambria Math" panose="02040503050406030204" pitchFamily="18" charset="0"/>
                      </a:rPr>
                      <m:t>𝑝</m:t>
                    </m:r>
                    <m:r>
                      <a:rPr lang="fa-IR" b="0" i="1" dirty="0" smtClean="0">
                        <a:latin typeface="Cambria Math" panose="02040503050406030204" pitchFamily="18" charset="0"/>
                      </a:rPr>
                      <m:t>&gt;</m:t>
                    </m:r>
                    <m:r>
                      <a:rPr lang="en-US" b="0" i="1" dirty="0" smtClean="0">
                        <a:latin typeface="Cambria Math" panose="02040503050406030204" pitchFamily="18" charset="0"/>
                      </a:rPr>
                      <m:t> </m:t>
                    </m:r>
                    <m:f>
                      <m:fPr>
                        <m:ctrlPr>
                          <a:rPr lang="en-US" i="1" dirty="0" smtClean="0">
                            <a:solidFill>
                              <a:srgbClr val="836967"/>
                            </a:solidFill>
                            <a:latin typeface="Cambria Math" panose="02040503050406030204" pitchFamily="18" charset="0"/>
                          </a:rPr>
                        </m:ctrlPr>
                      </m:fPr>
                      <m:num>
                        <m:r>
                          <a:rPr lang="en-US" i="1" dirty="0">
                            <a:latin typeface="Cambria Math" panose="02040503050406030204" pitchFamily="18" charset="0"/>
                          </a:rPr>
                          <m:t>𝐵</m:t>
                        </m:r>
                        <m:r>
                          <a:rPr lang="en-US" b="0" i="1" dirty="0" smtClean="0">
                            <a:latin typeface="Cambria Math" panose="02040503050406030204" pitchFamily="18" charset="0"/>
                          </a:rPr>
                          <m:t>+</m:t>
                        </m:r>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𝐷</m:t>
                            </m:r>
                          </m:e>
                          <m:sub>
                            <m:r>
                              <a:rPr lang="en-US" dirty="0">
                                <a:latin typeface="Cambria Math" panose="02040503050406030204" pitchFamily="18" charset="0"/>
                              </a:rPr>
                              <m:t>22</m:t>
                            </m:r>
                          </m:sub>
                        </m:sSub>
                        <m:r>
                          <a:rPr lang="en-US" b="0" i="1" dirty="0" smtClean="0">
                            <a:latin typeface="Cambria Math" panose="02040503050406030204" pitchFamily="18" charset="0"/>
                          </a:rPr>
                          <m:t>−</m:t>
                        </m:r>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𝐷</m:t>
                            </m:r>
                          </m:e>
                          <m:sub>
                            <m:r>
                              <a:rPr lang="en-US" dirty="0">
                                <a:latin typeface="Cambria Math" panose="02040503050406030204" pitchFamily="18" charset="0"/>
                              </a:rPr>
                              <m:t>21</m:t>
                            </m:r>
                          </m:sub>
                        </m:sSub>
                      </m:num>
                      <m:den>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𝐷</m:t>
                            </m:r>
                          </m:e>
                          <m:sub>
                            <m:r>
                              <a:rPr lang="en-US" i="0" dirty="0">
                                <a:latin typeface="Cambria Math" panose="02040503050406030204" pitchFamily="18" charset="0"/>
                              </a:rPr>
                              <m:t>1</m:t>
                            </m:r>
                            <m:r>
                              <a:rPr lang="en-US" b="0" i="1" dirty="0" smtClean="0">
                                <a:latin typeface="Cambria Math" panose="02040503050406030204" pitchFamily="18" charset="0"/>
                              </a:rPr>
                              <m:t>1</m:t>
                            </m:r>
                          </m:sub>
                        </m:sSub>
                        <m:r>
                          <a:rPr lang="en-US" b="0" i="1" dirty="0" smtClean="0">
                            <a:latin typeface="Cambria Math" panose="02040503050406030204" pitchFamily="18" charset="0"/>
                          </a:rPr>
                          <m:t>−</m:t>
                        </m:r>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𝐷</m:t>
                            </m:r>
                          </m:e>
                          <m:sub>
                            <m:r>
                              <a:rPr lang="en-US" dirty="0">
                                <a:latin typeface="Cambria Math" panose="02040503050406030204" pitchFamily="18" charset="0"/>
                              </a:rPr>
                              <m:t>12</m:t>
                            </m:r>
                          </m:sub>
                        </m:sSub>
                        <m:r>
                          <a:rPr lang="en-US" i="1" dirty="0">
                            <a:latin typeface="Cambria Math" panose="02040503050406030204" pitchFamily="18" charset="0"/>
                          </a:rPr>
                          <m:t>+</m:t>
                        </m:r>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𝐷</m:t>
                            </m:r>
                          </m:e>
                          <m:sub>
                            <m:r>
                              <a:rPr lang="en-US" dirty="0">
                                <a:latin typeface="Cambria Math" panose="02040503050406030204" pitchFamily="18" charset="0"/>
                              </a:rPr>
                              <m:t>22</m:t>
                            </m:r>
                          </m:sub>
                        </m:sSub>
                        <m:r>
                          <a:rPr lang="en-US" i="1" dirty="0">
                            <a:latin typeface="Cambria Math" panose="02040503050406030204" pitchFamily="18" charset="0"/>
                          </a:rPr>
                          <m:t>−</m:t>
                        </m:r>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𝐷</m:t>
                            </m:r>
                          </m:e>
                          <m:sub>
                            <m:r>
                              <a:rPr lang="en-US" dirty="0">
                                <a:latin typeface="Cambria Math" panose="02040503050406030204" pitchFamily="18" charset="0"/>
                              </a:rPr>
                              <m:t>21</m:t>
                            </m:r>
                          </m:sub>
                        </m:sSub>
                      </m:den>
                    </m:f>
                  </m:oMath>
                </a14:m>
                <a:r>
                  <a:rPr lang="fa-IR" dirty="0"/>
                  <a:t> </a:t>
                </a:r>
                <a:r>
                  <a:rPr lang="fa-IR" dirty="0">
                    <a:cs typeface="B Nazanin" panose="00000400000000000000" pitchFamily="2" charset="-78"/>
                  </a:rPr>
                  <a:t>و "کیفیت ثابت" خواهد بود اگر </a:t>
                </a:r>
                <a14:m>
                  <m:oMath xmlns:m="http://schemas.openxmlformats.org/officeDocument/2006/math">
                    <m:r>
                      <a:rPr lang="en-US" i="1" dirty="0">
                        <a:latin typeface="Cambria Math" panose="02040503050406030204" pitchFamily="18" charset="0"/>
                      </a:rPr>
                      <m:t>𝑝</m:t>
                    </m:r>
                    <m:r>
                      <a:rPr lang="fa-IR" b="0" i="1" dirty="0" smtClean="0">
                        <a:latin typeface="Cambria Math" panose="02040503050406030204" pitchFamily="18" charset="0"/>
                      </a:rPr>
                      <m:t>&lt;</m:t>
                    </m:r>
                    <m:r>
                      <a:rPr lang="en-US" i="1" dirty="0">
                        <a:latin typeface="Cambria Math" panose="02040503050406030204" pitchFamily="18" charset="0"/>
                      </a:rPr>
                      <m:t> </m:t>
                    </m:r>
                    <m:f>
                      <m:fPr>
                        <m:ctrlPr>
                          <a:rPr lang="en-US" i="1" dirty="0">
                            <a:solidFill>
                              <a:srgbClr val="836967"/>
                            </a:solidFill>
                            <a:latin typeface="Cambria Math" panose="02040503050406030204" pitchFamily="18" charset="0"/>
                          </a:rPr>
                        </m:ctrlPr>
                      </m:fPr>
                      <m:num>
                        <m:r>
                          <a:rPr lang="en-US" i="1" dirty="0">
                            <a:latin typeface="Cambria Math" panose="02040503050406030204" pitchFamily="18" charset="0"/>
                          </a:rPr>
                          <m:t>𝐵</m:t>
                        </m:r>
                        <m:r>
                          <a:rPr lang="en-US" i="1" dirty="0">
                            <a:latin typeface="Cambria Math" panose="02040503050406030204" pitchFamily="18" charset="0"/>
                          </a:rPr>
                          <m:t>+</m:t>
                        </m:r>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𝐷</m:t>
                            </m:r>
                          </m:e>
                          <m:sub>
                            <m:r>
                              <a:rPr lang="en-US" dirty="0">
                                <a:latin typeface="Cambria Math" panose="02040503050406030204" pitchFamily="18" charset="0"/>
                              </a:rPr>
                              <m:t>22</m:t>
                            </m:r>
                          </m:sub>
                        </m:sSub>
                        <m:r>
                          <a:rPr lang="en-US" i="1" dirty="0">
                            <a:latin typeface="Cambria Math" panose="02040503050406030204" pitchFamily="18" charset="0"/>
                          </a:rPr>
                          <m:t>−</m:t>
                        </m:r>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𝐷</m:t>
                            </m:r>
                          </m:e>
                          <m:sub>
                            <m:r>
                              <a:rPr lang="en-US" dirty="0">
                                <a:latin typeface="Cambria Math" panose="02040503050406030204" pitchFamily="18" charset="0"/>
                              </a:rPr>
                              <m:t>21</m:t>
                            </m:r>
                          </m:sub>
                        </m:sSub>
                      </m:num>
                      <m:den>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𝐷</m:t>
                            </m:r>
                          </m:e>
                          <m:sub>
                            <m:r>
                              <a:rPr lang="en-US" dirty="0">
                                <a:latin typeface="Cambria Math" panose="02040503050406030204" pitchFamily="18" charset="0"/>
                              </a:rPr>
                              <m:t>1</m:t>
                            </m:r>
                            <m:r>
                              <a:rPr lang="en-US" i="1" dirty="0">
                                <a:latin typeface="Cambria Math" panose="02040503050406030204" pitchFamily="18" charset="0"/>
                              </a:rPr>
                              <m:t>1</m:t>
                            </m:r>
                          </m:sub>
                        </m:sSub>
                        <m:r>
                          <a:rPr lang="en-US" i="1" dirty="0">
                            <a:latin typeface="Cambria Math" panose="02040503050406030204" pitchFamily="18" charset="0"/>
                          </a:rPr>
                          <m:t>−</m:t>
                        </m:r>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𝐷</m:t>
                            </m:r>
                          </m:e>
                          <m:sub>
                            <m:r>
                              <a:rPr lang="en-US" dirty="0">
                                <a:latin typeface="Cambria Math" panose="02040503050406030204" pitchFamily="18" charset="0"/>
                              </a:rPr>
                              <m:t>12</m:t>
                            </m:r>
                          </m:sub>
                        </m:sSub>
                        <m:r>
                          <a:rPr lang="en-US" i="1" dirty="0">
                            <a:latin typeface="Cambria Math" panose="02040503050406030204" pitchFamily="18" charset="0"/>
                          </a:rPr>
                          <m:t>+</m:t>
                        </m:r>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𝐷</m:t>
                            </m:r>
                          </m:e>
                          <m:sub>
                            <m:r>
                              <a:rPr lang="en-US" dirty="0">
                                <a:latin typeface="Cambria Math" panose="02040503050406030204" pitchFamily="18" charset="0"/>
                              </a:rPr>
                              <m:t>22</m:t>
                            </m:r>
                          </m:sub>
                        </m:sSub>
                        <m:r>
                          <a:rPr lang="en-US" i="1" dirty="0">
                            <a:latin typeface="Cambria Math" panose="02040503050406030204" pitchFamily="18" charset="0"/>
                          </a:rPr>
                          <m:t>−</m:t>
                        </m:r>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𝐷</m:t>
                            </m:r>
                          </m:e>
                          <m:sub>
                            <m:r>
                              <a:rPr lang="en-US" dirty="0">
                                <a:latin typeface="Cambria Math" panose="02040503050406030204" pitchFamily="18" charset="0"/>
                              </a:rPr>
                              <m:t>21</m:t>
                            </m:r>
                          </m:sub>
                        </m:sSub>
                      </m:den>
                    </m:f>
                  </m:oMath>
                </a14:m>
                <a:r>
                  <a:rPr lang="fa-IR" dirty="0"/>
                  <a:t> .</a:t>
                </a:r>
              </a:p>
              <a:p>
                <a:pPr algn="r" rtl="1"/>
                <a:r>
                  <a:rPr lang="fa-IR" dirty="0">
                    <a:cs typeface="B Nazanin" panose="00000400000000000000" pitchFamily="2" charset="-78"/>
                  </a:rPr>
                  <a:t>همچنین اگر </a:t>
                </a:r>
                <a14:m>
                  <m:oMath xmlns:m="http://schemas.openxmlformats.org/officeDocument/2006/math">
                    <m:r>
                      <a:rPr lang="en-US" b="0" i="1" dirty="0" smtClean="0">
                        <a:latin typeface="Cambria Math" panose="02040503050406030204" pitchFamily="18" charset="0"/>
                      </a:rPr>
                      <m:t>𝑝</m:t>
                    </m:r>
                    <m:r>
                      <a:rPr lang="fa-IR" b="0" i="1" dirty="0" smtClean="0">
                        <a:latin typeface="Cambria Math" panose="02040503050406030204" pitchFamily="18" charset="0"/>
                      </a:rPr>
                      <m:t>=</m:t>
                    </m:r>
                    <m:r>
                      <a:rPr lang="en-US" b="0" i="1" dirty="0" smtClean="0">
                        <a:latin typeface="Cambria Math" panose="02040503050406030204" pitchFamily="18" charset="0"/>
                      </a:rPr>
                      <m:t> </m:t>
                    </m:r>
                    <m:f>
                      <m:fPr>
                        <m:ctrlPr>
                          <a:rPr lang="en-US" i="1" dirty="0" smtClean="0">
                            <a:solidFill>
                              <a:srgbClr val="836967"/>
                            </a:solidFill>
                            <a:latin typeface="Cambria Math" panose="02040503050406030204" pitchFamily="18" charset="0"/>
                          </a:rPr>
                        </m:ctrlPr>
                      </m:fPr>
                      <m:num>
                        <m:r>
                          <a:rPr lang="en-US" i="1" dirty="0">
                            <a:latin typeface="Cambria Math" panose="02040503050406030204" pitchFamily="18" charset="0"/>
                          </a:rPr>
                          <m:t>𝐵</m:t>
                        </m:r>
                        <m:r>
                          <a:rPr lang="en-US" b="0" i="1" dirty="0" smtClean="0">
                            <a:latin typeface="Cambria Math" panose="02040503050406030204" pitchFamily="18" charset="0"/>
                          </a:rPr>
                          <m:t>+</m:t>
                        </m:r>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𝐷</m:t>
                            </m:r>
                          </m:e>
                          <m:sub>
                            <m:r>
                              <a:rPr lang="en-US" dirty="0">
                                <a:latin typeface="Cambria Math" panose="02040503050406030204" pitchFamily="18" charset="0"/>
                              </a:rPr>
                              <m:t>22</m:t>
                            </m:r>
                          </m:sub>
                        </m:sSub>
                        <m:r>
                          <a:rPr lang="en-US" b="0" i="1" dirty="0" smtClean="0">
                            <a:latin typeface="Cambria Math" panose="02040503050406030204" pitchFamily="18" charset="0"/>
                          </a:rPr>
                          <m:t>−</m:t>
                        </m:r>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𝐷</m:t>
                            </m:r>
                          </m:e>
                          <m:sub>
                            <m:r>
                              <a:rPr lang="en-US" dirty="0">
                                <a:latin typeface="Cambria Math" panose="02040503050406030204" pitchFamily="18" charset="0"/>
                              </a:rPr>
                              <m:t>21</m:t>
                            </m:r>
                          </m:sub>
                        </m:sSub>
                      </m:num>
                      <m:den>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𝐷</m:t>
                            </m:r>
                          </m:e>
                          <m:sub>
                            <m:r>
                              <a:rPr lang="en-US" i="0" dirty="0">
                                <a:latin typeface="Cambria Math" panose="02040503050406030204" pitchFamily="18" charset="0"/>
                              </a:rPr>
                              <m:t>1</m:t>
                            </m:r>
                            <m:r>
                              <a:rPr lang="en-US" b="0" i="1" dirty="0" smtClean="0">
                                <a:latin typeface="Cambria Math" panose="02040503050406030204" pitchFamily="18" charset="0"/>
                              </a:rPr>
                              <m:t>1</m:t>
                            </m:r>
                          </m:sub>
                        </m:sSub>
                        <m:r>
                          <a:rPr lang="en-US" b="0" i="1" dirty="0" smtClean="0">
                            <a:latin typeface="Cambria Math" panose="02040503050406030204" pitchFamily="18" charset="0"/>
                          </a:rPr>
                          <m:t>−</m:t>
                        </m:r>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𝐷</m:t>
                            </m:r>
                          </m:e>
                          <m:sub>
                            <m:r>
                              <a:rPr lang="en-US" dirty="0">
                                <a:latin typeface="Cambria Math" panose="02040503050406030204" pitchFamily="18" charset="0"/>
                              </a:rPr>
                              <m:t>12</m:t>
                            </m:r>
                          </m:sub>
                        </m:sSub>
                        <m:r>
                          <a:rPr lang="en-US" i="1" dirty="0">
                            <a:latin typeface="Cambria Math" panose="02040503050406030204" pitchFamily="18" charset="0"/>
                          </a:rPr>
                          <m:t>+</m:t>
                        </m:r>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𝐷</m:t>
                            </m:r>
                          </m:e>
                          <m:sub>
                            <m:r>
                              <a:rPr lang="en-US" dirty="0">
                                <a:latin typeface="Cambria Math" panose="02040503050406030204" pitchFamily="18" charset="0"/>
                              </a:rPr>
                              <m:t>22</m:t>
                            </m:r>
                          </m:sub>
                        </m:sSub>
                        <m:r>
                          <a:rPr lang="en-US" i="1" dirty="0">
                            <a:latin typeface="Cambria Math" panose="02040503050406030204" pitchFamily="18" charset="0"/>
                          </a:rPr>
                          <m:t>−</m:t>
                        </m:r>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𝐷</m:t>
                            </m:r>
                          </m:e>
                          <m:sub>
                            <m:r>
                              <a:rPr lang="en-US" dirty="0">
                                <a:latin typeface="Cambria Math" panose="02040503050406030204" pitchFamily="18" charset="0"/>
                              </a:rPr>
                              <m:t>21</m:t>
                            </m:r>
                          </m:sub>
                        </m:sSub>
                      </m:den>
                    </m:f>
                  </m:oMath>
                </a14:m>
                <a:r>
                  <a:rPr lang="fa-IR" dirty="0"/>
                  <a:t>، </a:t>
                </a:r>
                <a:r>
                  <a:rPr lang="fa-IR" dirty="0">
                    <a:cs typeface="B Nazanin" panose="00000400000000000000" pitchFamily="2" charset="-78"/>
                  </a:rPr>
                  <a:t>خودروساز تفاوتی بین انتخاب هایش قائل نیست</a:t>
                </a:r>
                <a:r>
                  <a:rPr lang="fa-IR" dirty="0"/>
                  <a:t>.</a:t>
                </a:r>
                <a:endParaRPr lang="en-US" dirty="0"/>
              </a:p>
            </p:txBody>
          </p:sp>
        </mc:Choice>
        <mc:Fallback xmlns="">
          <p:sp>
            <p:nvSpPr>
              <p:cNvPr id="22" name="TextBox 21">
                <a:extLst>
                  <a:ext uri="{FF2B5EF4-FFF2-40B4-BE49-F238E27FC236}">
                    <a16:creationId xmlns:a16="http://schemas.microsoft.com/office/drawing/2014/main" id="{B45919FB-81E6-47CC-B580-ED25B732B971}"/>
                  </a:ext>
                </a:extLst>
              </p:cNvPr>
              <p:cNvSpPr txBox="1">
                <a:spLocks noRot="1" noChangeAspect="1" noMove="1" noResize="1" noEditPoints="1" noAdjustHandles="1" noChangeArrowheads="1" noChangeShapeType="1" noTextEdit="1"/>
              </p:cNvSpPr>
              <p:nvPr/>
            </p:nvSpPr>
            <p:spPr>
              <a:xfrm>
                <a:off x="730163" y="4739680"/>
                <a:ext cx="11461838" cy="944618"/>
              </a:xfrm>
              <a:prstGeom prst="rect">
                <a:avLst/>
              </a:prstGeom>
              <a:blipFill>
                <a:blip r:embed="rId6"/>
                <a:stretch>
                  <a:fillRect r="-426" b="-4545"/>
                </a:stretch>
              </a:blipFill>
            </p:spPr>
            <p:txBody>
              <a:bodyPr/>
              <a:lstStyle/>
              <a:p>
                <a:r>
                  <a:rPr lang="en-US">
                    <a:noFill/>
                  </a:rPr>
                  <a:t> </a:t>
                </a:r>
              </a:p>
            </p:txBody>
          </p:sp>
        </mc:Fallback>
      </mc:AlternateContent>
    </p:spTree>
    <p:extLst>
      <p:ext uri="{BB962C8B-B14F-4D97-AF65-F5344CB8AC3E}">
        <p14:creationId xmlns:p14="http://schemas.microsoft.com/office/powerpoint/2010/main" val="4079055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
                                            <p:txEl>
                                              <p:pRg st="0" end="0"/>
                                            </p:txEl>
                                          </p:spTgt>
                                        </p:tgtEl>
                                        <p:attrNameLst>
                                          <p:attrName>style.visibility</p:attrName>
                                        </p:attrNameLst>
                                      </p:cBhvr>
                                      <p:to>
                                        <p:strVal val="visible"/>
                                      </p:to>
                                    </p:set>
                                    <p:animEffect transition="in" filter="fade">
                                      <p:cBhvr>
                                        <p:cTn id="12" dur="500"/>
                                        <p:tgtEl>
                                          <p:spTgt spid="17">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fade">
                                      <p:cBhvr>
                                        <p:cTn id="2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2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288CB4D-C378-45E9-87DC-99D809DF7205}"/>
              </a:ext>
            </a:extLst>
          </p:cNvPr>
          <p:cNvSpPr>
            <a:spLocks noGrp="1"/>
          </p:cNvSpPr>
          <p:nvPr>
            <p:ph type="sldNum" sz="quarter" idx="12"/>
          </p:nvPr>
        </p:nvSpPr>
        <p:spPr/>
        <p:txBody>
          <a:bodyPr/>
          <a:lstStyle/>
          <a:p>
            <a:fld id="{BF860B6F-2FE3-4DE6-9496-980E987E7466}" type="slidenum">
              <a:rPr lang="en-US" smtClean="0"/>
              <a:pPr/>
              <a:t>23</a:t>
            </a:fld>
            <a:endParaRPr lang="en-US" dirty="0"/>
          </a:p>
        </p:txBody>
      </p:sp>
      <p:sp>
        <p:nvSpPr>
          <p:cNvPr id="37" name="Title 36">
            <a:extLst>
              <a:ext uri="{FF2B5EF4-FFF2-40B4-BE49-F238E27FC236}">
                <a16:creationId xmlns:a16="http://schemas.microsoft.com/office/drawing/2014/main" id="{525BFFC6-8E06-45CD-9398-7503D78A6430}"/>
              </a:ext>
            </a:extLst>
          </p:cNvPr>
          <p:cNvSpPr>
            <a:spLocks noGrp="1"/>
          </p:cNvSpPr>
          <p:nvPr>
            <p:ph type="title"/>
          </p:nvPr>
        </p:nvSpPr>
        <p:spPr>
          <a:xfrm>
            <a:off x="143435" y="457200"/>
            <a:ext cx="3727057" cy="968188"/>
          </a:xfrm>
        </p:spPr>
        <p:txBody>
          <a:bodyPr/>
          <a:lstStyle/>
          <a:p>
            <a:r>
              <a:rPr lang="en-US" sz="2000" dirty="0"/>
              <a:t>simultaneous game</a:t>
            </a:r>
            <a:endParaRPr lang="fa-IR" sz="2000" dirty="0"/>
          </a:p>
        </p:txBody>
      </p:sp>
      <p:sp>
        <p:nvSpPr>
          <p:cNvPr id="38" name="Text Placeholder 39">
            <a:extLst>
              <a:ext uri="{FF2B5EF4-FFF2-40B4-BE49-F238E27FC236}">
                <a16:creationId xmlns:a16="http://schemas.microsoft.com/office/drawing/2014/main" id="{9F8AA56F-A7B0-496B-875A-BEE53DAE7DE1}"/>
              </a:ext>
            </a:extLst>
          </p:cNvPr>
          <p:cNvSpPr txBox="1">
            <a:spLocks/>
          </p:cNvSpPr>
          <p:nvPr/>
        </p:nvSpPr>
        <p:spPr>
          <a:xfrm>
            <a:off x="5002306" y="457200"/>
            <a:ext cx="6628214" cy="870693"/>
          </a:xfrm>
          <a:prstGeom prst="rect">
            <a:avLst/>
          </a:prstGeom>
        </p:spPr>
        <p:txBody>
          <a:bodyPr vert="horz" lIns="91440" tIns="45720" rIns="91440" bIns="45720" rtlCol="0" anchor="ctr">
            <a:noAutofit/>
          </a:bodyPr>
          <a:lstStyle>
            <a:lvl1pPr marL="0" indent="0" algn="ctr" defTabSz="914400" rtl="1" eaLnBrk="1" latinLnBrk="0" hangingPunct="1">
              <a:lnSpc>
                <a:spcPct val="125000"/>
              </a:lnSpc>
              <a:spcBef>
                <a:spcPts val="0"/>
              </a:spcBef>
              <a:buFont typeface="Arial" panose="020B0604020202020204" pitchFamily="34" charset="0"/>
              <a:buNone/>
              <a:defRPr sz="1200" kern="1200" cap="none" spc="100" baseline="0">
                <a:solidFill>
                  <a:schemeClr val="accent5">
                    <a:lumMod val="50000"/>
                  </a:schemeClr>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r">
              <a:buFont typeface="Arial" panose="020B0604020202020204" pitchFamily="34" charset="0"/>
              <a:buChar char="•"/>
            </a:pPr>
            <a:r>
              <a:rPr lang="fa-IR" sz="1800" b="1" dirty="0">
                <a:solidFill>
                  <a:schemeClr val="tx1"/>
                </a:solidFill>
                <a:cs typeface="B Nazanin" panose="00000400000000000000" pitchFamily="2" charset="-78"/>
              </a:rPr>
              <a:t>تعادل نش مخلوط</a:t>
            </a:r>
          </a:p>
        </p:txBody>
      </p:sp>
      <mc:AlternateContent xmlns:mc="http://schemas.openxmlformats.org/markup-compatibility/2006" xmlns:a14="http://schemas.microsoft.com/office/drawing/2010/main">
        <mc:Choice Requires="a14">
          <p:graphicFrame>
            <p:nvGraphicFramePr>
              <p:cNvPr id="8" name="Table 5">
                <a:extLst>
                  <a:ext uri="{FF2B5EF4-FFF2-40B4-BE49-F238E27FC236}">
                    <a16:creationId xmlns:a16="http://schemas.microsoft.com/office/drawing/2014/main" id="{9DE1212A-96CA-4B59-B9F2-80C5409FFAD1}"/>
                  </a:ext>
                </a:extLst>
              </p:cNvPr>
              <p:cNvGraphicFramePr>
                <a:graphicFrameLocks noGrp="1"/>
              </p:cNvGraphicFramePr>
              <p:nvPr/>
            </p:nvGraphicFramePr>
            <p:xfrm>
              <a:off x="567804" y="1669003"/>
              <a:ext cx="4199138" cy="1615440"/>
            </p:xfrm>
            <a:graphic>
              <a:graphicData uri="http://schemas.openxmlformats.org/drawingml/2006/table">
                <a:tbl>
                  <a:tblPr firstRow="1" bandRow="1">
                    <a:tableStyleId>{5C22544A-7EE6-4342-B048-85BDC9FD1C3A}</a:tableStyleId>
                  </a:tblPr>
                  <a:tblGrid>
                    <a:gridCol w="791618">
                      <a:extLst>
                        <a:ext uri="{9D8B030D-6E8A-4147-A177-3AD203B41FA5}">
                          <a16:colId xmlns:a16="http://schemas.microsoft.com/office/drawing/2014/main" val="2281367109"/>
                        </a:ext>
                      </a:extLst>
                    </a:gridCol>
                    <a:gridCol w="2168218">
                      <a:extLst>
                        <a:ext uri="{9D8B030D-6E8A-4147-A177-3AD203B41FA5}">
                          <a16:colId xmlns:a16="http://schemas.microsoft.com/office/drawing/2014/main" val="1493858485"/>
                        </a:ext>
                      </a:extLst>
                    </a:gridCol>
                    <a:gridCol w="1239302">
                      <a:extLst>
                        <a:ext uri="{9D8B030D-6E8A-4147-A177-3AD203B41FA5}">
                          <a16:colId xmlns:a16="http://schemas.microsoft.com/office/drawing/2014/main" val="596009811"/>
                        </a:ext>
                      </a:extLst>
                    </a:gridCol>
                  </a:tblGrid>
                  <a:tr h="309819">
                    <a:tc>
                      <a:txBody>
                        <a:bodyPr/>
                        <a:lstStyle/>
                        <a:p>
                          <a:endParaRPr lang="en-US" dirty="0"/>
                        </a:p>
                      </a:txBody>
                      <a:tcPr/>
                    </a:tc>
                    <a:tc>
                      <a:txBody>
                        <a:bodyPr/>
                        <a:lstStyle/>
                        <a:p>
                          <a:pPr algn="ctr"/>
                          <a:r>
                            <a:rPr lang="fa-IR" b="1" dirty="0">
                              <a:cs typeface="B Nazanin" panose="00000400000000000000" pitchFamily="2" charset="-78"/>
                            </a:rPr>
                            <a:t>افزایش کیفیت</a:t>
                          </a:r>
                          <a:endParaRPr lang="en-US" b="1" dirty="0">
                            <a:cs typeface="B Nazanin" panose="00000400000000000000" pitchFamily="2" charset="-78"/>
                          </a:endParaRPr>
                        </a:p>
                      </a:txBody>
                      <a:tcPr/>
                    </a:tc>
                    <a:tc>
                      <a:txBody>
                        <a:bodyPr/>
                        <a:lstStyle/>
                        <a:p>
                          <a:pPr algn="ctr"/>
                          <a:r>
                            <a:rPr lang="fa-IR" dirty="0">
                              <a:cs typeface="B Nazanin" panose="00000400000000000000" pitchFamily="2" charset="-78"/>
                            </a:rPr>
                            <a:t>کیفیت ثابت</a:t>
                          </a:r>
                          <a:endParaRPr lang="en-US" dirty="0">
                            <a:cs typeface="B Nazanin" panose="00000400000000000000" pitchFamily="2" charset="-78"/>
                          </a:endParaRPr>
                        </a:p>
                      </a:txBody>
                      <a:tcPr/>
                    </a:tc>
                    <a:extLst>
                      <a:ext uri="{0D108BD9-81ED-4DB2-BD59-A6C34878D82A}">
                        <a16:rowId xmlns:a16="http://schemas.microsoft.com/office/drawing/2014/main" val="1386343294"/>
                      </a:ext>
                    </a:extLst>
                  </a:tr>
                  <a:tr h="546426">
                    <a:tc>
                      <a:txBody>
                        <a:bodyPr/>
                        <a:lstStyle/>
                        <a:p>
                          <a:pPr algn="ctr"/>
                          <a:r>
                            <a:rPr lang="fa-IR" dirty="0">
                              <a:cs typeface="B Nazanin" panose="00000400000000000000" pitchFamily="2" charset="-78"/>
                            </a:rPr>
                            <a:t>واردات</a:t>
                          </a:r>
                          <a:endParaRPr lang="en-US" dirty="0">
                            <a:cs typeface="B Nazanin" panose="00000400000000000000" pitchFamily="2" charset="-78"/>
                          </a:endParaRPr>
                        </a:p>
                      </a:txBody>
                      <a:tcPr/>
                    </a:tc>
                    <a:tc>
                      <a:txBody>
                        <a:bodyPr/>
                        <a:lstStyle/>
                        <a:p>
                          <a:pPr algn="ctr" rtl="0"/>
                          <a14:m>
                            <m:oMathPara xmlns:m="http://schemas.openxmlformats.org/officeDocument/2006/math">
                              <m:oMathParaPr>
                                <m:jc m:val="center"/>
                              </m:oMathParaPr>
                              <m:oMath xmlns:m="http://schemas.openxmlformats.org/officeDocument/2006/math">
                                <m:sSub>
                                  <m:sSubPr>
                                    <m:ctrlPr>
                                      <a:rPr lang="en-US" sz="1600" i="1" smtClean="0">
                                        <a:solidFill>
                                          <a:srgbClr val="836967"/>
                                        </a:solidFill>
                                        <a:latin typeface="Cambria Math" panose="02040503050406030204" pitchFamily="18" charset="0"/>
                                      </a:rPr>
                                    </m:ctrlPr>
                                  </m:sSubPr>
                                  <m:e>
                                    <m:r>
                                      <a:rPr lang="en-US" sz="1600" b="0" i="1" smtClean="0">
                                        <a:latin typeface="Cambria Math" panose="02040503050406030204" pitchFamily="18" charset="0"/>
                                      </a:rPr>
                                      <m:t>𝐶</m:t>
                                    </m:r>
                                  </m:e>
                                  <m:sub>
                                    <m:r>
                                      <a:rPr lang="en-US" sz="1600" i="1" smtClean="0">
                                        <a:latin typeface="Cambria Math" panose="02040503050406030204" pitchFamily="18" charset="0"/>
                                      </a:rPr>
                                      <m:t>1</m:t>
                                    </m:r>
                                  </m:sub>
                                </m:sSub>
                                <m:r>
                                  <a:rPr lang="en-US" sz="1600" i="1" smtClean="0">
                                    <a:latin typeface="Cambria Math" panose="02040503050406030204" pitchFamily="18" charset="0"/>
                                  </a:rPr>
                                  <m:t>+</m:t>
                                </m:r>
                                <m:r>
                                  <a:rPr lang="en-US" sz="1600" i="1" smtClean="0">
                                    <a:latin typeface="Cambria Math" panose="02040503050406030204" pitchFamily="18" charset="0"/>
                                  </a:rPr>
                                  <m:t>𝑎</m:t>
                                </m:r>
                                <m:r>
                                  <a:rPr lang="en-US" sz="1600" i="1" smtClean="0">
                                    <a:latin typeface="Cambria Math" panose="02040503050406030204" pitchFamily="18" charset="0"/>
                                  </a:rPr>
                                  <m:t>−</m:t>
                                </m:r>
                                <m:r>
                                  <a:rPr lang="en-US" sz="1600" b="0" i="1" smtClean="0">
                                    <a:latin typeface="Cambria Math" panose="02040503050406030204" pitchFamily="18" charset="0"/>
                                  </a:rPr>
                                  <m:t>𝑠</m:t>
                                </m:r>
                                <m:r>
                                  <a:rPr lang="en-US" sz="1600" b="0" i="1" smtClean="0">
                                    <a:latin typeface="Cambria Math" panose="02040503050406030204" pitchFamily="18" charset="0"/>
                                  </a:rPr>
                                  <m:t>, </m:t>
                                </m:r>
                                <m:sSub>
                                  <m:sSubPr>
                                    <m:ctrlPr>
                                      <a:rPr lang="en-US" sz="1600" i="1" dirty="0" smtClean="0">
                                        <a:solidFill>
                                          <a:srgbClr val="836967"/>
                                        </a:solidFill>
                                        <a:latin typeface="Cambria Math" panose="02040503050406030204" pitchFamily="18" charset="0"/>
                                      </a:rPr>
                                    </m:ctrlPr>
                                  </m:sSubPr>
                                  <m:e>
                                    <m:r>
                                      <a:rPr lang="en-US" sz="1600" i="1" dirty="0">
                                        <a:latin typeface="Cambria Math" panose="02040503050406030204" pitchFamily="18" charset="0"/>
                                      </a:rPr>
                                      <m:t>𝐷</m:t>
                                    </m:r>
                                  </m:e>
                                  <m:sub>
                                    <m:r>
                                      <a:rPr lang="en-US" sz="1600" i="0" dirty="0">
                                        <a:latin typeface="Cambria Math" panose="02040503050406030204" pitchFamily="18" charset="0"/>
                                      </a:rPr>
                                      <m:t>1</m:t>
                                    </m:r>
                                    <m:r>
                                      <a:rPr lang="en-US" sz="1600" b="0" i="0" dirty="0" smtClean="0">
                                        <a:latin typeface="Cambria Math" panose="02040503050406030204" pitchFamily="18" charset="0"/>
                                      </a:rPr>
                                      <m:t>1</m:t>
                                    </m:r>
                                  </m:sub>
                                </m:sSub>
                                <m:r>
                                  <a:rPr lang="en-US" sz="1600" i="0" dirty="0">
                                    <a:latin typeface="Cambria Math" panose="02040503050406030204" pitchFamily="18" charset="0"/>
                                  </a:rPr>
                                  <m:t>−</m:t>
                                </m:r>
                                <m:r>
                                  <a:rPr lang="en-US" sz="1600" i="1" dirty="0">
                                    <a:latin typeface="Cambria Math" panose="02040503050406030204" pitchFamily="18" charset="0"/>
                                  </a:rPr>
                                  <m:t>𝐵</m:t>
                                </m:r>
                              </m:oMath>
                            </m:oMathPara>
                          </a14:m>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sSub>
                                  <m:sSubPr>
                                    <m:ctrlPr>
                                      <a:rPr lang="en-US" sz="1600" i="1" smtClean="0">
                                        <a:solidFill>
                                          <a:srgbClr val="836967"/>
                                        </a:solidFill>
                                        <a:latin typeface="Cambria Math" panose="02040503050406030204" pitchFamily="18" charset="0"/>
                                      </a:rPr>
                                    </m:ctrlPr>
                                  </m:sSubPr>
                                  <m:e>
                                    <m:r>
                                      <a:rPr lang="en-US" sz="1600" b="0" i="1" smtClean="0">
                                        <a:latin typeface="Cambria Math" panose="02040503050406030204" pitchFamily="18" charset="0"/>
                                      </a:rPr>
                                      <m:t>𝐶</m:t>
                                    </m:r>
                                  </m:e>
                                  <m:sub>
                                    <m:r>
                                      <a:rPr lang="en-US" sz="1600" b="0" i="1" smtClean="0">
                                        <a:latin typeface="Cambria Math" panose="02040503050406030204" pitchFamily="18" charset="0"/>
                                      </a:rPr>
                                      <m:t>2</m:t>
                                    </m:r>
                                  </m:sub>
                                </m:sSub>
                                <m:r>
                                  <a:rPr lang="en-US" sz="1600" b="0" i="1" smtClean="0">
                                    <a:latin typeface="Cambria Math" panose="02040503050406030204" pitchFamily="18" charset="0"/>
                                  </a:rPr>
                                  <m:t>, </m:t>
                                </m:r>
                                <m:sSub>
                                  <m:sSubPr>
                                    <m:ctrlPr>
                                      <a:rPr lang="en-US" sz="1600" i="1" dirty="0" smtClean="0">
                                        <a:solidFill>
                                          <a:srgbClr val="836967"/>
                                        </a:solidFill>
                                        <a:latin typeface="Cambria Math" panose="02040503050406030204" pitchFamily="18" charset="0"/>
                                      </a:rPr>
                                    </m:ctrlPr>
                                  </m:sSubPr>
                                  <m:e>
                                    <m:r>
                                      <a:rPr lang="en-US" sz="1600" i="1" dirty="0">
                                        <a:latin typeface="Cambria Math" panose="02040503050406030204" pitchFamily="18" charset="0"/>
                                      </a:rPr>
                                      <m:t>𝐷</m:t>
                                    </m:r>
                                  </m:e>
                                  <m:sub>
                                    <m:r>
                                      <a:rPr lang="en-US" sz="1600" i="0" dirty="0">
                                        <a:latin typeface="Cambria Math" panose="02040503050406030204" pitchFamily="18" charset="0"/>
                                      </a:rPr>
                                      <m:t>1</m:t>
                                    </m:r>
                                    <m:r>
                                      <a:rPr lang="en-US" sz="1600" b="0" i="0" dirty="0" smtClean="0">
                                        <a:latin typeface="Cambria Math" panose="02040503050406030204" pitchFamily="18" charset="0"/>
                                      </a:rPr>
                                      <m:t>2</m:t>
                                    </m:r>
                                  </m:sub>
                                </m:sSub>
                              </m:oMath>
                            </m:oMathPara>
                          </a14:m>
                          <a:endParaRPr lang="en-US" sz="1800" dirty="0"/>
                        </a:p>
                        <a:p>
                          <a:endParaRPr lang="en-US" dirty="0"/>
                        </a:p>
                      </a:txBody>
                      <a:tcPr/>
                    </a:tc>
                    <a:extLst>
                      <a:ext uri="{0D108BD9-81ED-4DB2-BD59-A6C34878D82A}">
                        <a16:rowId xmlns:a16="http://schemas.microsoft.com/office/drawing/2014/main" val="1577870215"/>
                      </a:ext>
                    </a:extLst>
                  </a:tr>
                  <a:tr h="546426">
                    <a:tc>
                      <a:txBody>
                        <a:bodyPr/>
                        <a:lstStyle/>
                        <a:p>
                          <a:pPr algn="ctr"/>
                          <a:r>
                            <a:rPr lang="fa-IR" dirty="0">
                              <a:cs typeface="B Nazanin" panose="00000400000000000000" pitchFamily="2" charset="-78"/>
                            </a:rPr>
                            <a:t>منع واردات</a:t>
                          </a:r>
                          <a:endParaRPr lang="en-US" dirty="0">
                            <a:cs typeface="B Nazanin" panose="00000400000000000000" pitchFamily="2" charset="-78"/>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r>
                                  <a:rPr lang="en-US" sz="1600" b="0" i="1" smtClean="0">
                                    <a:latin typeface="Cambria Math" panose="02040503050406030204" pitchFamily="18" charset="0"/>
                                  </a:rPr>
                                  <m:t>𝑎</m:t>
                                </m:r>
                                <m:r>
                                  <a:rPr lang="en-US" sz="1600" b="0" i="1" smtClean="0">
                                    <a:latin typeface="Cambria Math" panose="02040503050406030204" pitchFamily="18" charset="0"/>
                                  </a:rPr>
                                  <m:t>, </m:t>
                                </m:r>
                                <m:sSub>
                                  <m:sSubPr>
                                    <m:ctrlPr>
                                      <a:rPr lang="en-US" sz="1600" i="1" dirty="0" smtClean="0">
                                        <a:solidFill>
                                          <a:srgbClr val="836967"/>
                                        </a:solidFill>
                                        <a:latin typeface="Cambria Math" panose="02040503050406030204" pitchFamily="18" charset="0"/>
                                      </a:rPr>
                                    </m:ctrlPr>
                                  </m:sSubPr>
                                  <m:e>
                                    <m:r>
                                      <a:rPr lang="en-US" sz="1600" i="1" dirty="0">
                                        <a:latin typeface="Cambria Math" panose="02040503050406030204" pitchFamily="18" charset="0"/>
                                      </a:rPr>
                                      <m:t>𝐷</m:t>
                                    </m:r>
                                  </m:e>
                                  <m:sub>
                                    <m:r>
                                      <a:rPr lang="en-US" sz="1600" b="0" i="0" dirty="0" smtClean="0">
                                        <a:latin typeface="Cambria Math" panose="02040503050406030204" pitchFamily="18" charset="0"/>
                                      </a:rPr>
                                      <m:t>21</m:t>
                                    </m:r>
                                  </m:sub>
                                </m:sSub>
                                <m:r>
                                  <a:rPr lang="en-US" sz="1600" i="0" dirty="0">
                                    <a:latin typeface="Cambria Math" panose="02040503050406030204" pitchFamily="18" charset="0"/>
                                  </a:rPr>
                                  <m:t>−</m:t>
                                </m:r>
                                <m:r>
                                  <a:rPr lang="en-US" sz="1600" i="1" dirty="0">
                                    <a:latin typeface="Cambria Math" panose="02040503050406030204" pitchFamily="18" charset="0"/>
                                  </a:rPr>
                                  <m:t>𝐵</m:t>
                                </m:r>
                              </m:oMath>
                            </m:oMathPara>
                          </a14:m>
                          <a:endParaRPr lang="en-US" sz="1600" dirty="0"/>
                        </a:p>
                        <a:p>
                          <a:endParaRPr 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r>
                                  <a:rPr lang="en-US" sz="1600" b="0" i="1" smtClean="0">
                                    <a:latin typeface="Cambria Math" panose="02040503050406030204" pitchFamily="18" charset="0"/>
                                  </a:rPr>
                                  <m:t>0, </m:t>
                                </m:r>
                                <m:sSub>
                                  <m:sSubPr>
                                    <m:ctrlPr>
                                      <a:rPr lang="en-US" sz="1600" i="1" dirty="0" smtClean="0">
                                        <a:solidFill>
                                          <a:srgbClr val="836967"/>
                                        </a:solidFill>
                                        <a:latin typeface="Cambria Math" panose="02040503050406030204" pitchFamily="18" charset="0"/>
                                      </a:rPr>
                                    </m:ctrlPr>
                                  </m:sSubPr>
                                  <m:e>
                                    <m:r>
                                      <a:rPr lang="en-US" sz="1600" i="1" dirty="0">
                                        <a:latin typeface="Cambria Math" panose="02040503050406030204" pitchFamily="18" charset="0"/>
                                      </a:rPr>
                                      <m:t>𝐷</m:t>
                                    </m:r>
                                  </m:e>
                                  <m:sub>
                                    <m:r>
                                      <a:rPr lang="en-US" sz="1600" b="0" i="0" dirty="0" smtClean="0">
                                        <a:latin typeface="Cambria Math" panose="02040503050406030204" pitchFamily="18" charset="0"/>
                                      </a:rPr>
                                      <m:t>22</m:t>
                                    </m:r>
                                  </m:sub>
                                </m:sSub>
                              </m:oMath>
                            </m:oMathPara>
                          </a14:m>
                          <a:endParaRPr lang="en-US" sz="1600" dirty="0"/>
                        </a:p>
                      </a:txBody>
                      <a:tcPr/>
                    </a:tc>
                    <a:extLst>
                      <a:ext uri="{0D108BD9-81ED-4DB2-BD59-A6C34878D82A}">
                        <a16:rowId xmlns:a16="http://schemas.microsoft.com/office/drawing/2014/main" val="2612903081"/>
                      </a:ext>
                    </a:extLst>
                  </a:tr>
                </a:tbl>
              </a:graphicData>
            </a:graphic>
          </p:graphicFrame>
        </mc:Choice>
        <mc:Fallback xmlns="">
          <p:graphicFrame>
            <p:nvGraphicFramePr>
              <p:cNvPr id="8" name="Table 5">
                <a:extLst>
                  <a:ext uri="{FF2B5EF4-FFF2-40B4-BE49-F238E27FC236}">
                    <a16:creationId xmlns:a16="http://schemas.microsoft.com/office/drawing/2014/main" id="{9DE1212A-96CA-4B59-B9F2-80C5409FFAD1}"/>
                  </a:ext>
                </a:extLst>
              </p:cNvPr>
              <p:cNvGraphicFramePr>
                <a:graphicFrameLocks noGrp="1"/>
              </p:cNvGraphicFramePr>
              <p:nvPr>
                <p:extLst>
                  <p:ext uri="{D42A27DB-BD31-4B8C-83A1-F6EECF244321}">
                    <p14:modId xmlns:p14="http://schemas.microsoft.com/office/powerpoint/2010/main" val="1893117894"/>
                  </p:ext>
                </p:extLst>
              </p:nvPr>
            </p:nvGraphicFramePr>
            <p:xfrm>
              <a:off x="567804" y="1669003"/>
              <a:ext cx="4199138" cy="1615440"/>
            </p:xfrm>
            <a:graphic>
              <a:graphicData uri="http://schemas.openxmlformats.org/drawingml/2006/table">
                <a:tbl>
                  <a:tblPr firstRow="1" bandRow="1">
                    <a:tableStyleId>{5C22544A-7EE6-4342-B048-85BDC9FD1C3A}</a:tableStyleId>
                  </a:tblPr>
                  <a:tblGrid>
                    <a:gridCol w="791618">
                      <a:extLst>
                        <a:ext uri="{9D8B030D-6E8A-4147-A177-3AD203B41FA5}">
                          <a16:colId xmlns:a16="http://schemas.microsoft.com/office/drawing/2014/main" val="2281367109"/>
                        </a:ext>
                      </a:extLst>
                    </a:gridCol>
                    <a:gridCol w="2168218">
                      <a:extLst>
                        <a:ext uri="{9D8B030D-6E8A-4147-A177-3AD203B41FA5}">
                          <a16:colId xmlns:a16="http://schemas.microsoft.com/office/drawing/2014/main" val="1493858485"/>
                        </a:ext>
                      </a:extLst>
                    </a:gridCol>
                    <a:gridCol w="1239302">
                      <a:extLst>
                        <a:ext uri="{9D8B030D-6E8A-4147-A177-3AD203B41FA5}">
                          <a16:colId xmlns:a16="http://schemas.microsoft.com/office/drawing/2014/main" val="596009811"/>
                        </a:ext>
                      </a:extLst>
                    </a:gridCol>
                  </a:tblGrid>
                  <a:tr h="365760">
                    <a:tc>
                      <a:txBody>
                        <a:bodyPr/>
                        <a:lstStyle/>
                        <a:p>
                          <a:endParaRPr lang="en-US" dirty="0"/>
                        </a:p>
                      </a:txBody>
                      <a:tcPr/>
                    </a:tc>
                    <a:tc>
                      <a:txBody>
                        <a:bodyPr/>
                        <a:lstStyle/>
                        <a:p>
                          <a:pPr algn="ctr"/>
                          <a:r>
                            <a:rPr lang="fa-IR" b="1" dirty="0">
                              <a:cs typeface="B Nazanin" panose="00000400000000000000" pitchFamily="2" charset="-78"/>
                            </a:rPr>
                            <a:t>افزایش کیفیت</a:t>
                          </a:r>
                          <a:endParaRPr lang="en-US" b="1" dirty="0">
                            <a:cs typeface="B Nazanin" panose="00000400000000000000" pitchFamily="2" charset="-78"/>
                          </a:endParaRPr>
                        </a:p>
                      </a:txBody>
                      <a:tcPr/>
                    </a:tc>
                    <a:tc>
                      <a:txBody>
                        <a:bodyPr/>
                        <a:lstStyle/>
                        <a:p>
                          <a:pPr algn="ctr"/>
                          <a:r>
                            <a:rPr lang="fa-IR" dirty="0">
                              <a:cs typeface="B Nazanin" panose="00000400000000000000" pitchFamily="2" charset="-78"/>
                            </a:rPr>
                            <a:t>کیفیت ثابت</a:t>
                          </a:r>
                          <a:endParaRPr lang="en-US" dirty="0">
                            <a:cs typeface="B Nazanin" panose="00000400000000000000" pitchFamily="2" charset="-78"/>
                          </a:endParaRPr>
                        </a:p>
                      </a:txBody>
                      <a:tcPr/>
                    </a:tc>
                    <a:extLst>
                      <a:ext uri="{0D108BD9-81ED-4DB2-BD59-A6C34878D82A}">
                        <a16:rowId xmlns:a16="http://schemas.microsoft.com/office/drawing/2014/main" val="1386343294"/>
                      </a:ext>
                    </a:extLst>
                  </a:tr>
                  <a:tr h="609600">
                    <a:tc>
                      <a:txBody>
                        <a:bodyPr/>
                        <a:lstStyle/>
                        <a:p>
                          <a:pPr algn="ctr"/>
                          <a:r>
                            <a:rPr lang="fa-IR" dirty="0">
                              <a:cs typeface="B Nazanin" panose="00000400000000000000" pitchFamily="2" charset="-78"/>
                            </a:rPr>
                            <a:t>واردات</a:t>
                          </a:r>
                          <a:endParaRPr lang="en-US" dirty="0">
                            <a:cs typeface="B Nazanin" panose="00000400000000000000" pitchFamily="2" charset="-78"/>
                          </a:endParaRPr>
                        </a:p>
                      </a:txBody>
                      <a:tcPr/>
                    </a:tc>
                    <a:tc>
                      <a:txBody>
                        <a:bodyPr/>
                        <a:lstStyle/>
                        <a:p>
                          <a:endParaRPr lang="en-US"/>
                        </a:p>
                      </a:txBody>
                      <a:tcPr>
                        <a:blipFill>
                          <a:blip r:embed="rId3"/>
                          <a:stretch>
                            <a:fillRect l="-36798" t="-62376" r="-58427" b="-121782"/>
                          </a:stretch>
                        </a:blipFill>
                      </a:tcPr>
                    </a:tc>
                    <a:tc>
                      <a:txBody>
                        <a:bodyPr/>
                        <a:lstStyle/>
                        <a:p>
                          <a:endParaRPr lang="en-US"/>
                        </a:p>
                      </a:txBody>
                      <a:tcPr>
                        <a:blipFill>
                          <a:blip r:embed="rId3"/>
                          <a:stretch>
                            <a:fillRect l="-239901" t="-62376" r="-2463" b="-121782"/>
                          </a:stretch>
                        </a:blipFill>
                      </a:tcPr>
                    </a:tc>
                    <a:extLst>
                      <a:ext uri="{0D108BD9-81ED-4DB2-BD59-A6C34878D82A}">
                        <a16:rowId xmlns:a16="http://schemas.microsoft.com/office/drawing/2014/main" val="1577870215"/>
                      </a:ext>
                    </a:extLst>
                  </a:tr>
                  <a:tr h="640080">
                    <a:tc>
                      <a:txBody>
                        <a:bodyPr/>
                        <a:lstStyle/>
                        <a:p>
                          <a:pPr algn="ctr"/>
                          <a:r>
                            <a:rPr lang="fa-IR" dirty="0">
                              <a:cs typeface="B Nazanin" panose="00000400000000000000" pitchFamily="2" charset="-78"/>
                            </a:rPr>
                            <a:t>منع واردات</a:t>
                          </a:r>
                          <a:endParaRPr lang="en-US" dirty="0">
                            <a:cs typeface="B Nazanin" panose="00000400000000000000" pitchFamily="2" charset="-78"/>
                          </a:endParaRPr>
                        </a:p>
                      </a:txBody>
                      <a:tcPr/>
                    </a:tc>
                    <a:tc>
                      <a:txBody>
                        <a:bodyPr/>
                        <a:lstStyle/>
                        <a:p>
                          <a:endParaRPr lang="en-US"/>
                        </a:p>
                      </a:txBody>
                      <a:tcPr>
                        <a:blipFill>
                          <a:blip r:embed="rId3"/>
                          <a:stretch>
                            <a:fillRect l="-36798" t="-156190" r="-58427" b="-17143"/>
                          </a:stretch>
                        </a:blipFill>
                      </a:tcPr>
                    </a:tc>
                    <a:tc>
                      <a:txBody>
                        <a:bodyPr/>
                        <a:lstStyle/>
                        <a:p>
                          <a:endParaRPr lang="en-US"/>
                        </a:p>
                      </a:txBody>
                      <a:tcPr>
                        <a:blipFill>
                          <a:blip r:embed="rId3"/>
                          <a:stretch>
                            <a:fillRect l="-239901" t="-156190" r="-2463" b="-17143"/>
                          </a:stretch>
                        </a:blipFill>
                      </a:tcPr>
                    </a:tc>
                    <a:extLst>
                      <a:ext uri="{0D108BD9-81ED-4DB2-BD59-A6C34878D82A}">
                        <a16:rowId xmlns:a16="http://schemas.microsoft.com/office/drawing/2014/main" val="2612903081"/>
                      </a:ext>
                    </a:extLst>
                  </a:tr>
                </a:tbl>
              </a:graphicData>
            </a:graphic>
          </p:graphicFrame>
        </mc:Fallback>
      </mc:AlternateContent>
      <p:sp>
        <p:nvSpPr>
          <p:cNvPr id="11" name="TextBox 10">
            <a:extLst>
              <a:ext uri="{FF2B5EF4-FFF2-40B4-BE49-F238E27FC236}">
                <a16:creationId xmlns:a16="http://schemas.microsoft.com/office/drawing/2014/main" id="{392DD772-E772-42C3-A618-917473272227}"/>
              </a:ext>
            </a:extLst>
          </p:cNvPr>
          <p:cNvSpPr txBox="1"/>
          <p:nvPr/>
        </p:nvSpPr>
        <p:spPr>
          <a:xfrm>
            <a:off x="2362070" y="1327893"/>
            <a:ext cx="230820" cy="369332"/>
          </a:xfrm>
          <a:prstGeom prst="rect">
            <a:avLst/>
          </a:prstGeom>
          <a:noFill/>
        </p:spPr>
        <p:txBody>
          <a:bodyPr wrap="square" rtlCol="0">
            <a:spAutoFit/>
          </a:bodyPr>
          <a:lstStyle/>
          <a:p>
            <a:r>
              <a:rPr lang="en-US" dirty="0">
                <a:solidFill>
                  <a:srgbClr val="FF0000"/>
                </a:solidFill>
              </a:rPr>
              <a:t>q</a:t>
            </a:r>
          </a:p>
        </p:txBody>
      </p:sp>
      <p:sp>
        <p:nvSpPr>
          <p:cNvPr id="12" name="TextBox 11">
            <a:extLst>
              <a:ext uri="{FF2B5EF4-FFF2-40B4-BE49-F238E27FC236}">
                <a16:creationId xmlns:a16="http://schemas.microsoft.com/office/drawing/2014/main" id="{0E46E02A-B98C-4943-9777-F7514ED15F41}"/>
              </a:ext>
            </a:extLst>
          </p:cNvPr>
          <p:cNvSpPr txBox="1"/>
          <p:nvPr/>
        </p:nvSpPr>
        <p:spPr>
          <a:xfrm>
            <a:off x="3870492" y="1327893"/>
            <a:ext cx="608991" cy="369332"/>
          </a:xfrm>
          <a:prstGeom prst="rect">
            <a:avLst/>
          </a:prstGeom>
          <a:noFill/>
        </p:spPr>
        <p:txBody>
          <a:bodyPr wrap="square" rtlCol="0">
            <a:spAutoFit/>
          </a:bodyPr>
          <a:lstStyle/>
          <a:p>
            <a:r>
              <a:rPr lang="en-US" dirty="0">
                <a:solidFill>
                  <a:srgbClr val="FF0000"/>
                </a:solidFill>
              </a:rPr>
              <a:t>1 - q</a:t>
            </a:r>
          </a:p>
        </p:txBody>
      </p:sp>
      <p:sp>
        <p:nvSpPr>
          <p:cNvPr id="13" name="TextBox 12">
            <a:extLst>
              <a:ext uri="{FF2B5EF4-FFF2-40B4-BE49-F238E27FC236}">
                <a16:creationId xmlns:a16="http://schemas.microsoft.com/office/drawing/2014/main" id="{32F117D0-50A4-4BAF-849C-4316723278E8}"/>
              </a:ext>
            </a:extLst>
          </p:cNvPr>
          <p:cNvSpPr txBox="1"/>
          <p:nvPr/>
        </p:nvSpPr>
        <p:spPr>
          <a:xfrm>
            <a:off x="281272" y="1936197"/>
            <a:ext cx="162737" cy="369332"/>
          </a:xfrm>
          <a:prstGeom prst="rect">
            <a:avLst/>
          </a:prstGeom>
          <a:noFill/>
        </p:spPr>
        <p:txBody>
          <a:bodyPr wrap="square" rtlCol="0">
            <a:spAutoFit/>
          </a:bodyPr>
          <a:lstStyle/>
          <a:p>
            <a:r>
              <a:rPr lang="en-US" dirty="0">
                <a:solidFill>
                  <a:srgbClr val="FF0000"/>
                </a:solidFill>
              </a:rPr>
              <a:t>p</a:t>
            </a:r>
          </a:p>
        </p:txBody>
      </p:sp>
      <p:sp>
        <p:nvSpPr>
          <p:cNvPr id="16" name="TextBox 15">
            <a:extLst>
              <a:ext uri="{FF2B5EF4-FFF2-40B4-BE49-F238E27FC236}">
                <a16:creationId xmlns:a16="http://schemas.microsoft.com/office/drawing/2014/main" id="{4AF67ACD-D36C-4039-B0EA-299087130E5E}"/>
              </a:ext>
            </a:extLst>
          </p:cNvPr>
          <p:cNvSpPr txBox="1"/>
          <p:nvPr/>
        </p:nvSpPr>
        <p:spPr>
          <a:xfrm>
            <a:off x="0" y="2670205"/>
            <a:ext cx="730162" cy="369332"/>
          </a:xfrm>
          <a:prstGeom prst="rect">
            <a:avLst/>
          </a:prstGeom>
          <a:noFill/>
        </p:spPr>
        <p:txBody>
          <a:bodyPr wrap="square" rtlCol="0">
            <a:spAutoFit/>
          </a:bodyPr>
          <a:lstStyle/>
          <a:p>
            <a:r>
              <a:rPr lang="en-US" dirty="0">
                <a:solidFill>
                  <a:srgbClr val="FF0000"/>
                </a:solidFill>
              </a:rPr>
              <a:t>1 - p</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27579EAA-517C-455B-87AA-C2F4BC6ECBFF}"/>
                  </a:ext>
                </a:extLst>
              </p:cNvPr>
              <p:cNvSpPr txBox="1"/>
              <p:nvPr/>
            </p:nvSpPr>
            <p:spPr>
              <a:xfrm>
                <a:off x="6096000" y="2015058"/>
                <a:ext cx="5952564" cy="1256498"/>
              </a:xfrm>
              <a:prstGeom prst="rect">
                <a:avLst/>
              </a:prstGeom>
              <a:noFill/>
            </p:spPr>
            <p:txBody>
              <a:bodyPr wrap="square">
                <a:spAutoFit/>
              </a:bodyPr>
              <a:lstStyle/>
              <a:p>
                <a:pPr algn="r" rtl="1"/>
                <a:r>
                  <a:rPr lang="fa-IR" sz="1800" dirty="0">
                    <a:solidFill>
                      <a:srgbClr val="FF0000"/>
                    </a:solidFill>
                    <a:cs typeface="B Nazanin" panose="00000400000000000000" pitchFamily="2" charset="-78"/>
                  </a:rPr>
                  <a:t>2- </a:t>
                </a:r>
                <a:r>
                  <a:rPr lang="fa-IR" dirty="0">
                    <a:solidFill>
                      <a:srgbClr val="FF0000"/>
                    </a:solidFill>
                    <a:cs typeface="B Nazanin" panose="00000400000000000000" pitchFamily="2" charset="-78"/>
                  </a:rPr>
                  <a:t>مجلس</a:t>
                </a:r>
                <a:r>
                  <a:rPr lang="fa-IR" sz="1800" dirty="0">
                    <a:solidFill>
                      <a:srgbClr val="FF0000"/>
                    </a:solidFill>
                    <a:cs typeface="B Nazanin" panose="00000400000000000000" pitchFamily="2" charset="-78"/>
                  </a:rPr>
                  <a:t>: </a:t>
                </a:r>
                <a:r>
                  <a:rPr lang="fa-IR" sz="1800" dirty="0">
                    <a:cs typeface="B Nazanin" panose="00000400000000000000" pitchFamily="2" charset="-78"/>
                  </a:rPr>
                  <a:t>باید </a:t>
                </a:r>
                <a14:m>
                  <m:oMath xmlns:m="http://schemas.openxmlformats.org/officeDocument/2006/math">
                    <m:r>
                      <a:rPr lang="en-US" sz="1800" b="0" i="1" smtClean="0">
                        <a:latin typeface="Cambria Math" panose="02040503050406030204" pitchFamily="18" charset="0"/>
                        <a:cs typeface="B Nazanin" panose="00000400000000000000" pitchFamily="2" charset="-78"/>
                      </a:rPr>
                      <m:t>𝑞</m:t>
                    </m:r>
                  </m:oMath>
                </a14:m>
                <a:r>
                  <a:rPr lang="fa-IR" sz="1800" dirty="0">
                    <a:cs typeface="B Nazanin" panose="00000400000000000000" pitchFamily="2" charset="-78"/>
                  </a:rPr>
                  <a:t> را طوری پیدا کنیم که معادله                       </a:t>
                </a:r>
                <a14:m>
                  <m:oMath xmlns:m="http://schemas.openxmlformats.org/officeDocument/2006/math">
                    <m:sSub>
                      <m:sSubPr>
                        <m:ctrlPr>
                          <a:rPr lang="en-US" sz="1600" i="1">
                            <a:latin typeface="Cambria Math" panose="02040503050406030204" pitchFamily="18" charset="0"/>
                          </a:rPr>
                        </m:ctrlPr>
                      </m:sSubPr>
                      <m:e>
                        <m:r>
                          <m:rPr>
                            <m:sty m:val="p"/>
                          </m:rPr>
                          <a:rPr lang="en-US" sz="1600" b="0" i="0" smtClean="0">
                            <a:latin typeface="Cambria Math" panose="02040503050406030204" pitchFamily="18" charset="0"/>
                          </a:rPr>
                          <m:t>E</m:t>
                        </m:r>
                      </m:e>
                      <m:sub>
                        <m:r>
                          <a:rPr lang="fa-IR" sz="1600" b="0" i="1" smtClean="0">
                            <a:latin typeface="Cambria Math" panose="02040503050406030204" pitchFamily="18" charset="0"/>
                          </a:rPr>
                          <m:t>مجلس</m:t>
                        </m:r>
                      </m:sub>
                    </m:sSub>
                    <m:d>
                      <m:dPr>
                        <m:begChr m:val="["/>
                        <m:endChr m:val="]"/>
                        <m:ctrlPr>
                          <a:rPr lang="en-US" sz="1600" b="0" i="1" smtClean="0">
                            <a:latin typeface="Cambria Math" panose="02040503050406030204" pitchFamily="18" charset="0"/>
                          </a:rPr>
                        </m:ctrlPr>
                      </m:dPr>
                      <m:e>
                        <m:r>
                          <a:rPr lang="fa-IR" sz="1600" b="0" i="1" smtClean="0">
                            <a:latin typeface="Cambria Math" panose="02040503050406030204" pitchFamily="18" charset="0"/>
                          </a:rPr>
                          <m:t> </m:t>
                        </m:r>
                        <m:r>
                          <a:rPr lang="fa-IR" sz="1600" b="0" i="1" smtClean="0">
                            <a:latin typeface="Cambria Math" panose="02040503050406030204" pitchFamily="18" charset="0"/>
                          </a:rPr>
                          <m:t>واردات</m:t>
                        </m:r>
                      </m:e>
                    </m:d>
                    <m:r>
                      <a:rPr lang="en-US" sz="1600" b="0" i="1" smtClean="0">
                        <a:latin typeface="Cambria Math" panose="02040503050406030204" pitchFamily="18" charset="0"/>
                      </a:rPr>
                      <m:t>=</m:t>
                    </m:r>
                    <m:sSub>
                      <m:sSubPr>
                        <m:ctrlPr>
                          <a:rPr lang="en-US" sz="1600" i="1">
                            <a:latin typeface="Cambria Math" panose="02040503050406030204" pitchFamily="18" charset="0"/>
                          </a:rPr>
                        </m:ctrlPr>
                      </m:sSubPr>
                      <m:e>
                        <m:r>
                          <m:rPr>
                            <m:sty m:val="p"/>
                          </m:rPr>
                          <a:rPr lang="en-US" sz="1600">
                            <a:latin typeface="Cambria Math" panose="02040503050406030204" pitchFamily="18" charset="0"/>
                          </a:rPr>
                          <m:t>E</m:t>
                        </m:r>
                      </m:e>
                      <m:sub>
                        <m:r>
                          <a:rPr lang="fa-IR" sz="1600" b="0" i="1" smtClean="0">
                            <a:latin typeface="Cambria Math" panose="02040503050406030204" pitchFamily="18" charset="0"/>
                          </a:rPr>
                          <m:t>مجلس</m:t>
                        </m:r>
                      </m:sub>
                    </m:sSub>
                    <m:r>
                      <a:rPr lang="en-US" sz="1600" b="0" i="1" smtClean="0">
                        <a:latin typeface="Cambria Math" panose="02040503050406030204" pitchFamily="18" charset="0"/>
                      </a:rPr>
                      <m:t>[</m:t>
                    </m:r>
                    <m:r>
                      <a:rPr lang="fa-IR" sz="1600" b="0" i="1" smtClean="0">
                        <a:latin typeface="Cambria Math" panose="02040503050406030204" pitchFamily="18" charset="0"/>
                      </a:rPr>
                      <m:t>واردات</m:t>
                    </m:r>
                    <m:r>
                      <a:rPr lang="fa-IR" sz="1600" b="0" i="1" smtClean="0">
                        <a:latin typeface="Cambria Math" panose="02040503050406030204" pitchFamily="18" charset="0"/>
                      </a:rPr>
                      <m:t> </m:t>
                    </m:r>
                    <m:r>
                      <a:rPr lang="fa-IR" sz="1600" b="0" i="1" smtClean="0">
                        <a:latin typeface="Cambria Math" panose="02040503050406030204" pitchFamily="18" charset="0"/>
                      </a:rPr>
                      <m:t>منع</m:t>
                    </m:r>
                    <m:r>
                      <a:rPr lang="en-US" sz="1600" b="0" i="1" smtClean="0">
                        <a:latin typeface="Cambria Math" panose="02040503050406030204" pitchFamily="18" charset="0"/>
                      </a:rPr>
                      <m:t>]</m:t>
                    </m:r>
                  </m:oMath>
                </a14:m>
                <a:r>
                  <a:rPr lang="fa-IR" sz="2000" dirty="0">
                    <a:cs typeface="B Nazanin" panose="00000400000000000000" pitchFamily="2" charset="-78"/>
                  </a:rPr>
                  <a:t> </a:t>
                </a:r>
                <a:r>
                  <a:rPr lang="fa-IR" sz="1800" dirty="0">
                    <a:cs typeface="B Nazanin" panose="00000400000000000000" pitchFamily="2" charset="-78"/>
                  </a:rPr>
                  <a:t>برقرار باشد. یعنی طوری </a:t>
                </a:r>
                <a14:m>
                  <m:oMath xmlns:m="http://schemas.openxmlformats.org/officeDocument/2006/math">
                    <m:r>
                      <a:rPr lang="en-US" sz="1800" b="0" i="1" smtClean="0">
                        <a:latin typeface="Cambria Math" panose="02040503050406030204" pitchFamily="18" charset="0"/>
                        <a:cs typeface="B Nazanin" panose="00000400000000000000" pitchFamily="2" charset="-78"/>
                      </a:rPr>
                      <m:t>𝑞</m:t>
                    </m:r>
                  </m:oMath>
                </a14:m>
                <a:r>
                  <a:rPr lang="fa-IR" sz="1800" dirty="0">
                    <a:cs typeface="B Nazanin" panose="00000400000000000000" pitchFamily="2" charset="-78"/>
                  </a:rPr>
                  <a:t> را پیدا کنیم که </a:t>
                </a:r>
                <a:r>
                  <a:rPr lang="fa-IR" dirty="0">
                    <a:cs typeface="B Nazanin" panose="00000400000000000000" pitchFamily="2" charset="-78"/>
                  </a:rPr>
                  <a:t>مجلس</a:t>
                </a:r>
                <a:r>
                  <a:rPr lang="fa-IR" sz="1800" dirty="0">
                    <a:cs typeface="B Nazanin" panose="00000400000000000000" pitchFamily="2" charset="-78"/>
                  </a:rPr>
                  <a:t> برایش فرقی نداشته باشد استراتژی واردات یا منع واردات را انتخاب کند.</a:t>
                </a:r>
              </a:p>
            </p:txBody>
          </p:sp>
        </mc:Choice>
        <mc:Fallback xmlns="">
          <p:sp>
            <p:nvSpPr>
              <p:cNvPr id="17" name="TextBox 16">
                <a:extLst>
                  <a:ext uri="{FF2B5EF4-FFF2-40B4-BE49-F238E27FC236}">
                    <a16:creationId xmlns:a16="http://schemas.microsoft.com/office/drawing/2014/main" id="{27579EAA-517C-455B-87AA-C2F4BC6ECBFF}"/>
                  </a:ext>
                </a:extLst>
              </p:cNvPr>
              <p:cNvSpPr txBox="1">
                <a:spLocks noRot="1" noChangeAspect="1" noMove="1" noResize="1" noEditPoints="1" noAdjustHandles="1" noChangeArrowheads="1" noChangeShapeType="1" noTextEdit="1"/>
              </p:cNvSpPr>
              <p:nvPr/>
            </p:nvSpPr>
            <p:spPr>
              <a:xfrm>
                <a:off x="6096000" y="2015058"/>
                <a:ext cx="5952564" cy="1256498"/>
              </a:xfrm>
              <a:prstGeom prst="rect">
                <a:avLst/>
              </a:prstGeom>
              <a:blipFill>
                <a:blip r:embed="rId4"/>
                <a:stretch>
                  <a:fillRect t="-2000" r="-853" b="-7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F3D38F7A-49BE-4517-810E-F357663A9F7F}"/>
                  </a:ext>
                </a:extLst>
              </p:cNvPr>
              <p:cNvSpPr txBox="1"/>
              <p:nvPr/>
            </p:nvSpPr>
            <p:spPr>
              <a:xfrm>
                <a:off x="567804" y="4007355"/>
                <a:ext cx="5292924" cy="427746"/>
              </a:xfrm>
              <a:prstGeom prst="rect">
                <a:avLst/>
              </a:prstGeom>
              <a:noFill/>
            </p:spPr>
            <p:txBody>
              <a:bodyPr wrap="none" lIns="0" tIns="0" rIns="0" bIns="0" rtlCol="0">
                <a:spAutoFit/>
              </a:bodyPr>
              <a:lstStyle/>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𝑞</m:t>
                    </m:r>
                    <m:d>
                      <m:dPr>
                        <m:ctrlPr>
                          <a:rPr lang="en-US" b="0" i="1" smtClean="0">
                            <a:latin typeface="Cambria Math" panose="02040503050406030204" pitchFamily="18" charset="0"/>
                          </a:rPr>
                        </m:ctrlPr>
                      </m:dPr>
                      <m:e>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r>
                          <a:rPr lang="en-US" i="1">
                            <a:latin typeface="Cambria Math" panose="02040503050406030204" pitchFamily="18" charset="0"/>
                          </a:rPr>
                          <m:t>𝑠</m:t>
                        </m:r>
                      </m:e>
                    </m:d>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m:t>
                        </m:r>
                        <m:r>
                          <a:rPr lang="en-US" b="0" i="1" smtClean="0">
                            <a:latin typeface="Cambria Math" panose="02040503050406030204" pitchFamily="18" charset="0"/>
                          </a:rPr>
                          <m:t>𝑞</m:t>
                        </m:r>
                      </m:e>
                    </m:d>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𝑞𝑎</m:t>
                    </m:r>
                    <m:r>
                      <a:rPr lang="en-US" b="0" i="1" smtClean="0">
                        <a:latin typeface="Cambria Math" panose="02040503050406030204" pitchFamily="18" charset="0"/>
                      </a:rPr>
                      <m:t>+</m:t>
                    </m:r>
                    <m:r>
                      <a:rPr lang="en-US" b="0" i="1" smtClean="0">
                        <a:latin typeface="Cambria Math" panose="02040503050406030204" pitchFamily="18" charset="0"/>
                      </a:rPr>
                      <m:t>0</m:t>
                    </m:r>
                    <m:r>
                      <a:rPr lang="en-US" b="0" i="1" smtClean="0">
                        <a:latin typeface="Cambria Math" panose="02040503050406030204" pitchFamily="18" charset="0"/>
                      </a:rPr>
                      <m:t>⇒</m:t>
                    </m:r>
                    <m:r>
                      <a:rPr lang="en-US" b="0" i="1" smtClean="0">
                        <a:latin typeface="Cambria Math" panose="02040503050406030204" pitchFamily="18" charset="0"/>
                      </a:rPr>
                      <m:t>𝑞</m:t>
                    </m:r>
                    <m:r>
                      <a:rPr lang="en-US" b="0" i="1" smtClean="0">
                        <a:latin typeface="Cambria Math" panose="02040503050406030204" pitchFamily="18" charset="0"/>
                      </a:rPr>
                      <m:t>=</m:t>
                    </m:r>
                    <m:f>
                      <m:fPr>
                        <m:ctrlPr>
                          <a:rPr lang="en-US" i="1" dirty="0" smtClean="0">
                            <a:solidFill>
                              <a:srgbClr val="836967"/>
                            </a:solidFill>
                            <a:latin typeface="Cambria Math" panose="02040503050406030204" pitchFamily="18" charset="0"/>
                          </a:rPr>
                        </m:ctrlPr>
                      </m:fPr>
                      <m:num>
                        <m:r>
                          <a:rPr lang="en-US" dirty="0">
                            <a:latin typeface="Cambria Math" panose="02040503050406030204" pitchFamily="18" charset="0"/>
                          </a:rPr>
                          <m:t>−</m:t>
                        </m:r>
                        <m:sSub>
                          <m:sSubPr>
                            <m:ctrlPr>
                              <a:rPr lang="en-US" i="1" dirty="0">
                                <a:solidFill>
                                  <a:srgbClr val="836967"/>
                                </a:solidFill>
                                <a:latin typeface="Cambria Math" panose="02040503050406030204" pitchFamily="18" charset="0"/>
                              </a:rPr>
                            </m:ctrlPr>
                          </m:sSubPr>
                          <m:e>
                            <m:r>
                              <a:rPr lang="en-US" b="0" i="1" dirty="0" smtClean="0">
                                <a:latin typeface="Cambria Math" panose="02040503050406030204" pitchFamily="18" charset="0"/>
                              </a:rPr>
                              <m:t>𝐶</m:t>
                            </m:r>
                          </m:e>
                          <m:sub>
                            <m:r>
                              <a:rPr lang="en-US" i="0" dirty="0">
                                <a:latin typeface="Cambria Math" panose="02040503050406030204" pitchFamily="18" charset="0"/>
                              </a:rPr>
                              <m:t>2</m:t>
                            </m:r>
                          </m:sub>
                        </m:sSub>
                      </m:num>
                      <m:den>
                        <m:sSub>
                          <m:sSubPr>
                            <m:ctrlPr>
                              <a:rPr lang="en-US" i="1" dirty="0">
                                <a:solidFill>
                                  <a:srgbClr val="836967"/>
                                </a:solidFill>
                                <a:latin typeface="Cambria Math" panose="02040503050406030204" pitchFamily="18" charset="0"/>
                              </a:rPr>
                            </m:ctrlPr>
                          </m:sSubPr>
                          <m:e>
                            <m:r>
                              <a:rPr lang="en-US" b="0" i="1" dirty="0" smtClean="0">
                                <a:latin typeface="Cambria Math" panose="02040503050406030204" pitchFamily="18" charset="0"/>
                              </a:rPr>
                              <m:t>𝐶</m:t>
                            </m:r>
                          </m:e>
                          <m:sub>
                            <m:r>
                              <a:rPr lang="en-US" i="0" dirty="0">
                                <a:latin typeface="Cambria Math" panose="02040503050406030204" pitchFamily="18" charset="0"/>
                              </a:rPr>
                              <m:t>1</m:t>
                            </m:r>
                          </m:sub>
                        </m:sSub>
                        <m:r>
                          <a:rPr lang="en-US" i="0" dirty="0">
                            <a:latin typeface="Cambria Math" panose="02040503050406030204" pitchFamily="18" charset="0"/>
                          </a:rPr>
                          <m:t>−</m:t>
                        </m:r>
                        <m:sSub>
                          <m:sSubPr>
                            <m:ctrlPr>
                              <a:rPr lang="en-US" i="1" dirty="0">
                                <a:solidFill>
                                  <a:srgbClr val="836967"/>
                                </a:solidFill>
                                <a:latin typeface="Cambria Math" panose="02040503050406030204" pitchFamily="18" charset="0"/>
                              </a:rPr>
                            </m:ctrlPr>
                          </m:sSubPr>
                          <m:e>
                            <m:r>
                              <a:rPr lang="en-US" b="0" i="1" dirty="0" smtClean="0">
                                <a:solidFill>
                                  <a:srgbClr val="836967"/>
                                </a:solidFill>
                                <a:latin typeface="Cambria Math" panose="02040503050406030204" pitchFamily="18" charset="0"/>
                              </a:rPr>
                              <m:t>𝐶</m:t>
                            </m:r>
                          </m:e>
                          <m:sub>
                            <m:r>
                              <a:rPr lang="en-US" b="0" i="1" dirty="0" smtClean="0">
                                <a:latin typeface="Cambria Math" panose="02040503050406030204" pitchFamily="18" charset="0"/>
                              </a:rPr>
                              <m:t>2</m:t>
                            </m:r>
                          </m:sub>
                        </m:sSub>
                        <m:r>
                          <a:rPr lang="en-US" b="0" i="1" dirty="0" smtClean="0">
                            <a:latin typeface="Cambria Math" panose="02040503050406030204" pitchFamily="18" charset="0"/>
                          </a:rPr>
                          <m:t>−</m:t>
                        </m:r>
                        <m:r>
                          <a:rPr lang="en-US" b="0" i="1" dirty="0" smtClean="0">
                            <a:latin typeface="Cambria Math" panose="02040503050406030204" pitchFamily="18" charset="0"/>
                          </a:rPr>
                          <m:t>𝑠</m:t>
                        </m:r>
                      </m:den>
                    </m:f>
                  </m:oMath>
                </a14:m>
                <a:endParaRPr lang="en-US" dirty="0"/>
              </a:p>
            </p:txBody>
          </p:sp>
        </mc:Choice>
        <mc:Fallback xmlns="">
          <p:sp>
            <p:nvSpPr>
              <p:cNvPr id="3" name="TextBox 2">
                <a:extLst>
                  <a:ext uri="{FF2B5EF4-FFF2-40B4-BE49-F238E27FC236}">
                    <a16:creationId xmlns:a16="http://schemas.microsoft.com/office/drawing/2014/main" id="{F3D38F7A-49BE-4517-810E-F357663A9F7F}"/>
                  </a:ext>
                </a:extLst>
              </p:cNvPr>
              <p:cNvSpPr txBox="1">
                <a:spLocks noRot="1" noChangeAspect="1" noMove="1" noResize="1" noEditPoints="1" noAdjustHandles="1" noChangeArrowheads="1" noChangeShapeType="1" noTextEdit="1"/>
              </p:cNvSpPr>
              <p:nvPr/>
            </p:nvSpPr>
            <p:spPr>
              <a:xfrm>
                <a:off x="567804" y="4007355"/>
                <a:ext cx="5292924" cy="427746"/>
              </a:xfrm>
              <a:prstGeom prst="rect">
                <a:avLst/>
              </a:prstGeom>
              <a:blipFill>
                <a:blip r:embed="rId5"/>
                <a:stretch>
                  <a:fillRect l="-2419" b="-84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B45919FB-81E6-47CC-B580-ED25B732B971}"/>
                  </a:ext>
                </a:extLst>
              </p:cNvPr>
              <p:cNvSpPr txBox="1"/>
              <p:nvPr/>
            </p:nvSpPr>
            <p:spPr>
              <a:xfrm>
                <a:off x="730162" y="4716688"/>
                <a:ext cx="11461838" cy="944618"/>
              </a:xfrm>
              <a:prstGeom prst="rect">
                <a:avLst/>
              </a:prstGeom>
              <a:noFill/>
            </p:spPr>
            <p:txBody>
              <a:bodyPr wrap="square">
                <a:spAutoFit/>
              </a:bodyPr>
              <a:lstStyle/>
              <a:p>
                <a:pPr algn="r" rtl="1"/>
                <a:r>
                  <a:rPr lang="fa-IR" dirty="0">
                    <a:cs typeface="B Nazanin" panose="00000400000000000000" pitchFamily="2" charset="-78"/>
                  </a:rPr>
                  <a:t>بنابراین بهترین پاسخ مجلس، "واردات" خواهد بود اگر</a:t>
                </a:r>
                <a14:m>
                  <m:oMath xmlns:m="http://schemas.openxmlformats.org/officeDocument/2006/math">
                    <m:r>
                      <a:rPr lang="en-US" i="1">
                        <a:latin typeface="Cambria Math" panose="02040503050406030204" pitchFamily="18" charset="0"/>
                      </a:rPr>
                      <m:t>𝑞</m:t>
                    </m:r>
                    <m:r>
                      <a:rPr lang="fa-IR" b="0" i="1" smtClean="0">
                        <a:latin typeface="Cambria Math" panose="02040503050406030204" pitchFamily="18" charset="0"/>
                      </a:rPr>
                      <m:t>&gt;</m:t>
                    </m:r>
                    <m:f>
                      <m:fPr>
                        <m:ctrlPr>
                          <a:rPr lang="en-US" i="1" dirty="0">
                            <a:solidFill>
                              <a:srgbClr val="836967"/>
                            </a:solidFill>
                            <a:latin typeface="Cambria Math" panose="02040503050406030204" pitchFamily="18" charset="0"/>
                          </a:rPr>
                        </m:ctrlPr>
                      </m:fPr>
                      <m:num>
                        <m:r>
                          <a:rPr lang="en-US" dirty="0">
                            <a:latin typeface="Cambria Math" panose="02040503050406030204" pitchFamily="18" charset="0"/>
                          </a:rPr>
                          <m:t>−</m:t>
                        </m:r>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𝐶</m:t>
                            </m:r>
                          </m:e>
                          <m:sub>
                            <m:r>
                              <a:rPr lang="en-US" dirty="0">
                                <a:latin typeface="Cambria Math" panose="02040503050406030204" pitchFamily="18" charset="0"/>
                              </a:rPr>
                              <m:t>2</m:t>
                            </m:r>
                          </m:sub>
                        </m:sSub>
                      </m:num>
                      <m:den>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𝐶</m:t>
                            </m:r>
                          </m:e>
                          <m:sub>
                            <m:r>
                              <a:rPr lang="en-US" dirty="0">
                                <a:latin typeface="Cambria Math" panose="02040503050406030204" pitchFamily="18" charset="0"/>
                              </a:rPr>
                              <m:t>1</m:t>
                            </m:r>
                          </m:sub>
                        </m:sSub>
                        <m:r>
                          <a:rPr lang="en-US" dirty="0">
                            <a:latin typeface="Cambria Math" panose="02040503050406030204" pitchFamily="18" charset="0"/>
                          </a:rPr>
                          <m:t>−</m:t>
                        </m:r>
                        <m:sSub>
                          <m:sSubPr>
                            <m:ctrlPr>
                              <a:rPr lang="en-US" i="1" dirty="0">
                                <a:solidFill>
                                  <a:srgbClr val="836967"/>
                                </a:solidFill>
                                <a:latin typeface="Cambria Math" panose="02040503050406030204" pitchFamily="18" charset="0"/>
                              </a:rPr>
                            </m:ctrlPr>
                          </m:sSubPr>
                          <m:e>
                            <m:r>
                              <a:rPr lang="en-US" i="1" dirty="0">
                                <a:solidFill>
                                  <a:srgbClr val="836967"/>
                                </a:solidFill>
                                <a:latin typeface="Cambria Math" panose="02040503050406030204" pitchFamily="18" charset="0"/>
                              </a:rPr>
                              <m:t>𝐶</m:t>
                            </m:r>
                          </m:e>
                          <m:sub>
                            <m:r>
                              <a:rPr lang="en-US" i="1" dirty="0">
                                <a:latin typeface="Cambria Math" panose="02040503050406030204" pitchFamily="18" charset="0"/>
                              </a:rPr>
                              <m:t>2</m:t>
                            </m:r>
                          </m:sub>
                        </m:sSub>
                        <m:r>
                          <a:rPr lang="en-US" i="1" dirty="0">
                            <a:latin typeface="Cambria Math" panose="02040503050406030204" pitchFamily="18" charset="0"/>
                          </a:rPr>
                          <m:t>−</m:t>
                        </m:r>
                        <m:r>
                          <a:rPr lang="en-US" i="1" dirty="0">
                            <a:latin typeface="Cambria Math" panose="02040503050406030204" pitchFamily="18" charset="0"/>
                          </a:rPr>
                          <m:t>𝑠</m:t>
                        </m:r>
                      </m:den>
                    </m:f>
                  </m:oMath>
                </a14:m>
                <a:r>
                  <a:rPr lang="fa-IR" dirty="0"/>
                  <a:t> </a:t>
                </a:r>
                <a:r>
                  <a:rPr lang="fa-IR" dirty="0">
                    <a:cs typeface="B Nazanin" panose="00000400000000000000" pitchFamily="2" charset="-78"/>
                  </a:rPr>
                  <a:t>و "منع واردات" خواهد بود اگر</a:t>
                </a:r>
                <a14:m>
                  <m:oMath xmlns:m="http://schemas.openxmlformats.org/officeDocument/2006/math">
                    <m:r>
                      <a:rPr lang="en-US" i="1">
                        <a:latin typeface="Cambria Math" panose="02040503050406030204" pitchFamily="18" charset="0"/>
                      </a:rPr>
                      <m:t>𝑞</m:t>
                    </m:r>
                    <m:r>
                      <a:rPr lang="fa-IR" b="0" i="1" smtClean="0">
                        <a:latin typeface="Cambria Math" panose="02040503050406030204" pitchFamily="18" charset="0"/>
                      </a:rPr>
                      <m:t>&lt;</m:t>
                    </m:r>
                    <m:f>
                      <m:fPr>
                        <m:ctrlPr>
                          <a:rPr lang="en-US" i="1" dirty="0">
                            <a:solidFill>
                              <a:srgbClr val="836967"/>
                            </a:solidFill>
                            <a:latin typeface="Cambria Math" panose="02040503050406030204" pitchFamily="18" charset="0"/>
                          </a:rPr>
                        </m:ctrlPr>
                      </m:fPr>
                      <m:num>
                        <m:r>
                          <a:rPr lang="en-US" dirty="0">
                            <a:latin typeface="Cambria Math" panose="02040503050406030204" pitchFamily="18" charset="0"/>
                          </a:rPr>
                          <m:t>−</m:t>
                        </m:r>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𝐶</m:t>
                            </m:r>
                          </m:e>
                          <m:sub>
                            <m:r>
                              <a:rPr lang="en-US" dirty="0">
                                <a:latin typeface="Cambria Math" panose="02040503050406030204" pitchFamily="18" charset="0"/>
                              </a:rPr>
                              <m:t>2</m:t>
                            </m:r>
                          </m:sub>
                        </m:sSub>
                      </m:num>
                      <m:den>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𝐶</m:t>
                            </m:r>
                          </m:e>
                          <m:sub>
                            <m:r>
                              <a:rPr lang="en-US" dirty="0">
                                <a:latin typeface="Cambria Math" panose="02040503050406030204" pitchFamily="18" charset="0"/>
                              </a:rPr>
                              <m:t>1</m:t>
                            </m:r>
                          </m:sub>
                        </m:sSub>
                        <m:r>
                          <a:rPr lang="en-US" dirty="0">
                            <a:latin typeface="Cambria Math" panose="02040503050406030204" pitchFamily="18" charset="0"/>
                          </a:rPr>
                          <m:t>−</m:t>
                        </m:r>
                        <m:sSub>
                          <m:sSubPr>
                            <m:ctrlPr>
                              <a:rPr lang="en-US" i="1" dirty="0">
                                <a:solidFill>
                                  <a:srgbClr val="836967"/>
                                </a:solidFill>
                                <a:latin typeface="Cambria Math" panose="02040503050406030204" pitchFamily="18" charset="0"/>
                              </a:rPr>
                            </m:ctrlPr>
                          </m:sSubPr>
                          <m:e>
                            <m:r>
                              <a:rPr lang="en-US" i="1" dirty="0">
                                <a:solidFill>
                                  <a:srgbClr val="836967"/>
                                </a:solidFill>
                                <a:latin typeface="Cambria Math" panose="02040503050406030204" pitchFamily="18" charset="0"/>
                              </a:rPr>
                              <m:t>𝐶</m:t>
                            </m:r>
                          </m:e>
                          <m:sub>
                            <m:r>
                              <a:rPr lang="en-US" i="1" dirty="0">
                                <a:latin typeface="Cambria Math" panose="02040503050406030204" pitchFamily="18" charset="0"/>
                              </a:rPr>
                              <m:t>2</m:t>
                            </m:r>
                          </m:sub>
                        </m:sSub>
                        <m:r>
                          <a:rPr lang="en-US" i="1" dirty="0">
                            <a:latin typeface="Cambria Math" panose="02040503050406030204" pitchFamily="18" charset="0"/>
                          </a:rPr>
                          <m:t>−</m:t>
                        </m:r>
                        <m:r>
                          <a:rPr lang="en-US" i="1" dirty="0">
                            <a:latin typeface="Cambria Math" panose="02040503050406030204" pitchFamily="18" charset="0"/>
                          </a:rPr>
                          <m:t>𝑠</m:t>
                        </m:r>
                      </m:den>
                    </m:f>
                  </m:oMath>
                </a14:m>
                <a:r>
                  <a:rPr lang="fa-IR" dirty="0"/>
                  <a:t>.</a:t>
                </a:r>
              </a:p>
              <a:p>
                <a:pPr algn="r" rtl="1"/>
                <a:r>
                  <a:rPr lang="fa-IR" dirty="0">
                    <a:cs typeface="B Nazanin" panose="00000400000000000000" pitchFamily="2" charset="-78"/>
                  </a:rPr>
                  <a:t>همچنین اگر</a:t>
                </a:r>
                <a14:m>
                  <m:oMath xmlns:m="http://schemas.openxmlformats.org/officeDocument/2006/math">
                    <m:r>
                      <a:rPr lang="en-US" i="1">
                        <a:latin typeface="Cambria Math" panose="02040503050406030204" pitchFamily="18" charset="0"/>
                      </a:rPr>
                      <m:t>𝑞</m:t>
                    </m:r>
                    <m:r>
                      <a:rPr lang="en-US" i="1">
                        <a:latin typeface="Cambria Math" panose="02040503050406030204" pitchFamily="18" charset="0"/>
                      </a:rPr>
                      <m:t>=</m:t>
                    </m:r>
                    <m:f>
                      <m:fPr>
                        <m:ctrlPr>
                          <a:rPr lang="en-US" i="1" dirty="0">
                            <a:solidFill>
                              <a:srgbClr val="836967"/>
                            </a:solidFill>
                            <a:latin typeface="Cambria Math" panose="02040503050406030204" pitchFamily="18" charset="0"/>
                          </a:rPr>
                        </m:ctrlPr>
                      </m:fPr>
                      <m:num>
                        <m:r>
                          <a:rPr lang="en-US" dirty="0">
                            <a:latin typeface="Cambria Math" panose="02040503050406030204" pitchFamily="18" charset="0"/>
                          </a:rPr>
                          <m:t>−</m:t>
                        </m:r>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𝐶</m:t>
                            </m:r>
                          </m:e>
                          <m:sub>
                            <m:r>
                              <a:rPr lang="en-US" dirty="0">
                                <a:latin typeface="Cambria Math" panose="02040503050406030204" pitchFamily="18" charset="0"/>
                              </a:rPr>
                              <m:t>2</m:t>
                            </m:r>
                          </m:sub>
                        </m:sSub>
                      </m:num>
                      <m:den>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𝐶</m:t>
                            </m:r>
                          </m:e>
                          <m:sub>
                            <m:r>
                              <a:rPr lang="en-US" dirty="0">
                                <a:latin typeface="Cambria Math" panose="02040503050406030204" pitchFamily="18" charset="0"/>
                              </a:rPr>
                              <m:t>1</m:t>
                            </m:r>
                          </m:sub>
                        </m:sSub>
                        <m:r>
                          <a:rPr lang="en-US" dirty="0">
                            <a:latin typeface="Cambria Math" panose="02040503050406030204" pitchFamily="18" charset="0"/>
                          </a:rPr>
                          <m:t>−</m:t>
                        </m:r>
                        <m:sSub>
                          <m:sSubPr>
                            <m:ctrlPr>
                              <a:rPr lang="en-US" i="1" dirty="0">
                                <a:solidFill>
                                  <a:srgbClr val="836967"/>
                                </a:solidFill>
                                <a:latin typeface="Cambria Math" panose="02040503050406030204" pitchFamily="18" charset="0"/>
                              </a:rPr>
                            </m:ctrlPr>
                          </m:sSubPr>
                          <m:e>
                            <m:r>
                              <a:rPr lang="en-US" i="1" dirty="0">
                                <a:solidFill>
                                  <a:srgbClr val="836967"/>
                                </a:solidFill>
                                <a:latin typeface="Cambria Math" panose="02040503050406030204" pitchFamily="18" charset="0"/>
                              </a:rPr>
                              <m:t>𝐶</m:t>
                            </m:r>
                          </m:e>
                          <m:sub>
                            <m:r>
                              <a:rPr lang="en-US" i="1" dirty="0">
                                <a:latin typeface="Cambria Math" panose="02040503050406030204" pitchFamily="18" charset="0"/>
                              </a:rPr>
                              <m:t>2</m:t>
                            </m:r>
                          </m:sub>
                        </m:sSub>
                        <m:r>
                          <a:rPr lang="en-US" i="1" dirty="0">
                            <a:latin typeface="Cambria Math" panose="02040503050406030204" pitchFamily="18" charset="0"/>
                          </a:rPr>
                          <m:t>−</m:t>
                        </m:r>
                        <m:r>
                          <a:rPr lang="en-US" i="1" dirty="0">
                            <a:latin typeface="Cambria Math" panose="02040503050406030204" pitchFamily="18" charset="0"/>
                          </a:rPr>
                          <m:t>𝑠</m:t>
                        </m:r>
                      </m:den>
                    </m:f>
                  </m:oMath>
                </a14:m>
                <a:r>
                  <a:rPr lang="fa-IR" dirty="0"/>
                  <a:t>، </a:t>
                </a:r>
                <a:r>
                  <a:rPr lang="fa-IR" dirty="0">
                    <a:cs typeface="B Nazanin" panose="00000400000000000000" pitchFamily="2" charset="-78"/>
                  </a:rPr>
                  <a:t>مجلس تفاوتی بین انتخاب هایش قائل نیست.</a:t>
                </a:r>
                <a:endParaRPr lang="en-US" dirty="0">
                  <a:cs typeface="B Nazanin" panose="00000400000000000000" pitchFamily="2" charset="-78"/>
                </a:endParaRPr>
              </a:p>
            </p:txBody>
          </p:sp>
        </mc:Choice>
        <mc:Fallback xmlns="">
          <p:sp>
            <p:nvSpPr>
              <p:cNvPr id="22" name="TextBox 21">
                <a:extLst>
                  <a:ext uri="{FF2B5EF4-FFF2-40B4-BE49-F238E27FC236}">
                    <a16:creationId xmlns:a16="http://schemas.microsoft.com/office/drawing/2014/main" id="{B45919FB-81E6-47CC-B580-ED25B732B971}"/>
                  </a:ext>
                </a:extLst>
              </p:cNvPr>
              <p:cNvSpPr txBox="1">
                <a:spLocks noRot="1" noChangeAspect="1" noMove="1" noResize="1" noEditPoints="1" noAdjustHandles="1" noChangeArrowheads="1" noChangeShapeType="1" noTextEdit="1"/>
              </p:cNvSpPr>
              <p:nvPr/>
            </p:nvSpPr>
            <p:spPr>
              <a:xfrm>
                <a:off x="730162" y="4716688"/>
                <a:ext cx="11461838" cy="944618"/>
              </a:xfrm>
              <a:prstGeom prst="rect">
                <a:avLst/>
              </a:prstGeom>
              <a:blipFill>
                <a:blip r:embed="rId6"/>
                <a:stretch>
                  <a:fillRect r="-332"/>
                </a:stretch>
              </a:blipFill>
            </p:spPr>
            <p:txBody>
              <a:bodyPr/>
              <a:lstStyle/>
              <a:p>
                <a:r>
                  <a:rPr lang="en-US">
                    <a:noFill/>
                  </a:rPr>
                  <a:t> </a:t>
                </a:r>
              </a:p>
            </p:txBody>
          </p:sp>
        </mc:Fallback>
      </mc:AlternateContent>
    </p:spTree>
    <p:extLst>
      <p:ext uri="{BB962C8B-B14F-4D97-AF65-F5344CB8AC3E}">
        <p14:creationId xmlns:p14="http://schemas.microsoft.com/office/powerpoint/2010/main" val="3552567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288CB4D-C378-45E9-87DC-99D809DF7205}"/>
              </a:ext>
            </a:extLst>
          </p:cNvPr>
          <p:cNvSpPr>
            <a:spLocks noGrp="1"/>
          </p:cNvSpPr>
          <p:nvPr>
            <p:ph type="sldNum" sz="quarter" idx="12"/>
          </p:nvPr>
        </p:nvSpPr>
        <p:spPr/>
        <p:txBody>
          <a:bodyPr/>
          <a:lstStyle/>
          <a:p>
            <a:fld id="{BF860B6F-2FE3-4DE6-9496-980E987E7466}" type="slidenum">
              <a:rPr lang="en-US" smtClean="0"/>
              <a:pPr/>
              <a:t>24</a:t>
            </a:fld>
            <a:endParaRPr lang="en-US" dirty="0"/>
          </a:p>
        </p:txBody>
      </p:sp>
      <p:sp>
        <p:nvSpPr>
          <p:cNvPr id="37" name="Title 36">
            <a:extLst>
              <a:ext uri="{FF2B5EF4-FFF2-40B4-BE49-F238E27FC236}">
                <a16:creationId xmlns:a16="http://schemas.microsoft.com/office/drawing/2014/main" id="{525BFFC6-8E06-45CD-9398-7503D78A6430}"/>
              </a:ext>
            </a:extLst>
          </p:cNvPr>
          <p:cNvSpPr>
            <a:spLocks noGrp="1"/>
          </p:cNvSpPr>
          <p:nvPr>
            <p:ph type="title"/>
          </p:nvPr>
        </p:nvSpPr>
        <p:spPr>
          <a:xfrm>
            <a:off x="143435" y="457200"/>
            <a:ext cx="3727057" cy="968188"/>
          </a:xfrm>
        </p:spPr>
        <p:txBody>
          <a:bodyPr/>
          <a:lstStyle/>
          <a:p>
            <a:r>
              <a:rPr lang="en-US" sz="2000" dirty="0"/>
              <a:t>simultaneous game</a:t>
            </a:r>
            <a:endParaRPr lang="fa-IR" sz="2000" dirty="0"/>
          </a:p>
        </p:txBody>
      </p:sp>
      <p:sp>
        <p:nvSpPr>
          <p:cNvPr id="38" name="Text Placeholder 39">
            <a:extLst>
              <a:ext uri="{FF2B5EF4-FFF2-40B4-BE49-F238E27FC236}">
                <a16:creationId xmlns:a16="http://schemas.microsoft.com/office/drawing/2014/main" id="{9F8AA56F-A7B0-496B-875A-BEE53DAE7DE1}"/>
              </a:ext>
            </a:extLst>
          </p:cNvPr>
          <p:cNvSpPr txBox="1">
            <a:spLocks/>
          </p:cNvSpPr>
          <p:nvPr/>
        </p:nvSpPr>
        <p:spPr>
          <a:xfrm>
            <a:off x="5002306" y="457200"/>
            <a:ext cx="6628214" cy="870693"/>
          </a:xfrm>
          <a:prstGeom prst="rect">
            <a:avLst/>
          </a:prstGeom>
        </p:spPr>
        <p:txBody>
          <a:bodyPr vert="horz" lIns="91440" tIns="45720" rIns="91440" bIns="45720" rtlCol="0" anchor="ctr">
            <a:noAutofit/>
          </a:bodyPr>
          <a:lstStyle>
            <a:lvl1pPr marL="0" indent="0" algn="ctr" defTabSz="914400" rtl="1" eaLnBrk="1" latinLnBrk="0" hangingPunct="1">
              <a:lnSpc>
                <a:spcPct val="125000"/>
              </a:lnSpc>
              <a:spcBef>
                <a:spcPts val="0"/>
              </a:spcBef>
              <a:buFont typeface="Arial" panose="020B0604020202020204" pitchFamily="34" charset="0"/>
              <a:buNone/>
              <a:defRPr sz="1200" kern="1200" cap="none" spc="100" baseline="0">
                <a:solidFill>
                  <a:schemeClr val="accent5">
                    <a:lumMod val="50000"/>
                  </a:schemeClr>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r">
              <a:buFont typeface="Arial" panose="020B0604020202020204" pitchFamily="34" charset="0"/>
              <a:buChar char="•"/>
            </a:pPr>
            <a:r>
              <a:rPr lang="fa-IR" sz="1800" b="1" dirty="0">
                <a:solidFill>
                  <a:schemeClr val="tx1"/>
                </a:solidFill>
                <a:cs typeface="B Nazanin" panose="00000400000000000000" pitchFamily="2" charset="-78"/>
              </a:rPr>
              <a:t>تعادل نش مخلوط</a:t>
            </a:r>
          </a:p>
        </p:txBody>
      </p:sp>
      <p:sp>
        <p:nvSpPr>
          <p:cNvPr id="5" name="TextBox 4">
            <a:extLst>
              <a:ext uri="{FF2B5EF4-FFF2-40B4-BE49-F238E27FC236}">
                <a16:creationId xmlns:a16="http://schemas.microsoft.com/office/drawing/2014/main" id="{FDAB3CC7-FB17-4876-90FC-563509DFA9CF}"/>
              </a:ext>
            </a:extLst>
          </p:cNvPr>
          <p:cNvSpPr txBox="1"/>
          <p:nvPr/>
        </p:nvSpPr>
        <p:spPr>
          <a:xfrm>
            <a:off x="6690049" y="1688840"/>
            <a:ext cx="4525346" cy="369332"/>
          </a:xfrm>
          <a:prstGeom prst="rect">
            <a:avLst/>
          </a:prstGeom>
          <a:noFill/>
        </p:spPr>
        <p:txBody>
          <a:bodyPr wrap="square" rtlCol="0">
            <a:spAutoFit/>
          </a:bodyPr>
          <a:lstStyle/>
          <a:p>
            <a:pPr algn="r" rtl="1"/>
            <a:r>
              <a:rPr lang="fa-IR" dirty="0">
                <a:cs typeface="B Nazanin" panose="00000400000000000000" pitchFamily="2" charset="-78"/>
              </a:rPr>
              <a:t>تعادل نش مخلوط این مدل استراتژیکی به صورت زیر است:</a:t>
            </a:r>
            <a:endParaRPr lang="en-US" dirty="0">
              <a:cs typeface="B Nazanin" panose="00000400000000000000" pitchFamily="2" charset="-78"/>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38744065-BFB7-48B3-82D3-1AE42C229740}"/>
                  </a:ext>
                </a:extLst>
              </p:cNvPr>
              <p:cNvSpPr txBox="1"/>
              <p:nvPr/>
            </p:nvSpPr>
            <p:spPr>
              <a:xfrm>
                <a:off x="4847253" y="2419119"/>
                <a:ext cx="5255413" cy="427746"/>
              </a:xfrm>
              <a:prstGeom prst="rect">
                <a:avLst/>
              </a:prstGeom>
              <a:noFill/>
            </p:spPr>
            <p:txBody>
              <a:bodyPr wrap="none" lIns="0" tIns="0" rIns="0" bIns="0" rtlCol="0">
                <a:spAutoFit/>
              </a:bodyPr>
              <a:lstStyle/>
              <a:p>
                <a14:m>
                  <m:oMath xmlns:m="http://schemas.openxmlformats.org/officeDocument/2006/math">
                    <m:r>
                      <a:rPr lang="en-US" b="0" i="1" smtClean="0">
                        <a:latin typeface="Cambria Math" panose="02040503050406030204" pitchFamily="18" charset="0"/>
                      </a:rPr>
                      <m:t>((</m:t>
                    </m:r>
                    <m:f>
                      <m:fPr>
                        <m:ctrlPr>
                          <a:rPr lang="en-US" i="1" dirty="0">
                            <a:solidFill>
                              <a:srgbClr val="836967"/>
                            </a:solidFill>
                            <a:latin typeface="Cambria Math" panose="02040503050406030204" pitchFamily="18" charset="0"/>
                          </a:rPr>
                        </m:ctrlPr>
                      </m:fPr>
                      <m:num>
                        <m:r>
                          <a:rPr lang="en-US" i="1" dirty="0">
                            <a:latin typeface="Cambria Math" panose="02040503050406030204" pitchFamily="18" charset="0"/>
                          </a:rPr>
                          <m:t>𝐵</m:t>
                        </m:r>
                        <m:r>
                          <a:rPr lang="en-US" i="1" dirty="0">
                            <a:latin typeface="Cambria Math" panose="02040503050406030204" pitchFamily="18" charset="0"/>
                          </a:rPr>
                          <m:t>+</m:t>
                        </m:r>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𝐷</m:t>
                            </m:r>
                          </m:e>
                          <m:sub>
                            <m:r>
                              <a:rPr lang="en-US" dirty="0">
                                <a:latin typeface="Cambria Math" panose="02040503050406030204" pitchFamily="18" charset="0"/>
                              </a:rPr>
                              <m:t>22</m:t>
                            </m:r>
                          </m:sub>
                        </m:sSub>
                        <m:r>
                          <a:rPr lang="en-US" i="1" dirty="0">
                            <a:latin typeface="Cambria Math" panose="02040503050406030204" pitchFamily="18" charset="0"/>
                          </a:rPr>
                          <m:t>−</m:t>
                        </m:r>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𝐷</m:t>
                            </m:r>
                          </m:e>
                          <m:sub>
                            <m:r>
                              <a:rPr lang="en-US" dirty="0">
                                <a:latin typeface="Cambria Math" panose="02040503050406030204" pitchFamily="18" charset="0"/>
                              </a:rPr>
                              <m:t>21</m:t>
                            </m:r>
                          </m:sub>
                        </m:sSub>
                      </m:num>
                      <m:den>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𝐷</m:t>
                            </m:r>
                          </m:e>
                          <m:sub>
                            <m:r>
                              <a:rPr lang="en-US" dirty="0">
                                <a:latin typeface="Cambria Math" panose="02040503050406030204" pitchFamily="18" charset="0"/>
                              </a:rPr>
                              <m:t>1</m:t>
                            </m:r>
                            <m:r>
                              <a:rPr lang="en-US" i="1" dirty="0">
                                <a:latin typeface="Cambria Math" panose="02040503050406030204" pitchFamily="18" charset="0"/>
                              </a:rPr>
                              <m:t>1</m:t>
                            </m:r>
                          </m:sub>
                        </m:sSub>
                        <m:r>
                          <a:rPr lang="en-US" i="1" dirty="0">
                            <a:latin typeface="Cambria Math" panose="02040503050406030204" pitchFamily="18" charset="0"/>
                          </a:rPr>
                          <m:t>−</m:t>
                        </m:r>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𝐷</m:t>
                            </m:r>
                          </m:e>
                          <m:sub>
                            <m:r>
                              <a:rPr lang="en-US" dirty="0">
                                <a:latin typeface="Cambria Math" panose="02040503050406030204" pitchFamily="18" charset="0"/>
                              </a:rPr>
                              <m:t>12</m:t>
                            </m:r>
                          </m:sub>
                        </m:sSub>
                        <m:r>
                          <a:rPr lang="en-US" i="1" dirty="0">
                            <a:latin typeface="Cambria Math" panose="02040503050406030204" pitchFamily="18" charset="0"/>
                          </a:rPr>
                          <m:t>+</m:t>
                        </m:r>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𝐷</m:t>
                            </m:r>
                          </m:e>
                          <m:sub>
                            <m:r>
                              <a:rPr lang="en-US" dirty="0">
                                <a:latin typeface="Cambria Math" panose="02040503050406030204" pitchFamily="18" charset="0"/>
                              </a:rPr>
                              <m:t>22</m:t>
                            </m:r>
                          </m:sub>
                        </m:sSub>
                        <m:r>
                          <a:rPr lang="en-US" i="1" dirty="0">
                            <a:latin typeface="Cambria Math" panose="02040503050406030204" pitchFamily="18" charset="0"/>
                          </a:rPr>
                          <m:t>−</m:t>
                        </m:r>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𝐷</m:t>
                            </m:r>
                          </m:e>
                          <m:sub>
                            <m:r>
                              <a:rPr lang="en-US" dirty="0">
                                <a:latin typeface="Cambria Math" panose="02040503050406030204" pitchFamily="18" charset="0"/>
                              </a:rPr>
                              <m:t>21</m:t>
                            </m:r>
                          </m:sub>
                        </m:sSub>
                      </m:den>
                    </m:f>
                  </m:oMath>
                </a14:m>
                <a:r>
                  <a:rPr lang="en-US" dirty="0"/>
                  <a:t>, </a:t>
                </a:r>
                <a14:m>
                  <m:oMath xmlns:m="http://schemas.openxmlformats.org/officeDocument/2006/math">
                    <m:f>
                      <m:fPr>
                        <m:ctrlPr>
                          <a:rPr lang="en-US" i="1" dirty="0">
                            <a:solidFill>
                              <a:srgbClr val="836967"/>
                            </a:solidFill>
                            <a:latin typeface="Cambria Math" panose="02040503050406030204" pitchFamily="18" charset="0"/>
                          </a:rPr>
                        </m:ctrlPr>
                      </m:fPr>
                      <m:num>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𝐷</m:t>
                            </m:r>
                          </m:e>
                          <m:sub>
                            <m:r>
                              <a:rPr lang="en-US" dirty="0">
                                <a:latin typeface="Cambria Math" panose="02040503050406030204" pitchFamily="18" charset="0"/>
                              </a:rPr>
                              <m:t>1</m:t>
                            </m:r>
                            <m:r>
                              <a:rPr lang="en-US" i="1" dirty="0">
                                <a:latin typeface="Cambria Math" panose="02040503050406030204" pitchFamily="18" charset="0"/>
                              </a:rPr>
                              <m:t>1</m:t>
                            </m:r>
                          </m:sub>
                        </m:sSub>
                        <m:r>
                          <a:rPr lang="en-US" i="1" dirty="0">
                            <a:latin typeface="Cambria Math" panose="02040503050406030204" pitchFamily="18" charset="0"/>
                          </a:rPr>
                          <m:t>−</m:t>
                        </m:r>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𝐷</m:t>
                            </m:r>
                          </m:e>
                          <m:sub>
                            <m:r>
                              <a:rPr lang="en-US" dirty="0">
                                <a:latin typeface="Cambria Math" panose="02040503050406030204" pitchFamily="18" charset="0"/>
                              </a:rPr>
                              <m:t>12</m:t>
                            </m:r>
                          </m:sub>
                        </m:sSub>
                        <m:r>
                          <a:rPr lang="en-US" b="0" i="1" dirty="0" smtClean="0">
                            <a:latin typeface="Cambria Math" panose="02040503050406030204" pitchFamily="18" charset="0"/>
                          </a:rPr>
                          <m:t>−</m:t>
                        </m:r>
                        <m:r>
                          <a:rPr lang="en-US" b="0" i="1" dirty="0" smtClean="0">
                            <a:latin typeface="Cambria Math" panose="02040503050406030204" pitchFamily="18" charset="0"/>
                          </a:rPr>
                          <m:t>𝐵</m:t>
                        </m:r>
                      </m:num>
                      <m:den>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𝐷</m:t>
                            </m:r>
                          </m:e>
                          <m:sub>
                            <m:r>
                              <a:rPr lang="en-US" dirty="0">
                                <a:latin typeface="Cambria Math" panose="02040503050406030204" pitchFamily="18" charset="0"/>
                              </a:rPr>
                              <m:t>1</m:t>
                            </m:r>
                            <m:r>
                              <a:rPr lang="en-US" i="1" dirty="0">
                                <a:latin typeface="Cambria Math" panose="02040503050406030204" pitchFamily="18" charset="0"/>
                              </a:rPr>
                              <m:t>1</m:t>
                            </m:r>
                          </m:sub>
                        </m:sSub>
                        <m:r>
                          <a:rPr lang="en-US" i="1" dirty="0">
                            <a:latin typeface="Cambria Math" panose="02040503050406030204" pitchFamily="18" charset="0"/>
                          </a:rPr>
                          <m:t>−</m:t>
                        </m:r>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𝐷</m:t>
                            </m:r>
                          </m:e>
                          <m:sub>
                            <m:r>
                              <a:rPr lang="en-US" dirty="0">
                                <a:latin typeface="Cambria Math" panose="02040503050406030204" pitchFamily="18" charset="0"/>
                              </a:rPr>
                              <m:t>12</m:t>
                            </m:r>
                          </m:sub>
                        </m:sSub>
                        <m:r>
                          <a:rPr lang="en-US" i="1" dirty="0">
                            <a:latin typeface="Cambria Math" panose="02040503050406030204" pitchFamily="18" charset="0"/>
                          </a:rPr>
                          <m:t>+</m:t>
                        </m:r>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𝐷</m:t>
                            </m:r>
                          </m:e>
                          <m:sub>
                            <m:r>
                              <a:rPr lang="en-US" dirty="0">
                                <a:latin typeface="Cambria Math" panose="02040503050406030204" pitchFamily="18" charset="0"/>
                              </a:rPr>
                              <m:t>22</m:t>
                            </m:r>
                          </m:sub>
                        </m:sSub>
                        <m:r>
                          <a:rPr lang="en-US" i="1" dirty="0">
                            <a:latin typeface="Cambria Math" panose="02040503050406030204" pitchFamily="18" charset="0"/>
                          </a:rPr>
                          <m:t>−</m:t>
                        </m:r>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𝐷</m:t>
                            </m:r>
                          </m:e>
                          <m:sub>
                            <m:r>
                              <a:rPr lang="en-US" dirty="0">
                                <a:latin typeface="Cambria Math" panose="02040503050406030204" pitchFamily="18" charset="0"/>
                              </a:rPr>
                              <m:t>21</m:t>
                            </m:r>
                          </m:sub>
                        </m:sSub>
                      </m:den>
                    </m:f>
                    <m:r>
                      <a:rPr lang="en-US" b="0" i="1" dirty="0" smtClean="0">
                        <a:latin typeface="Cambria Math" panose="02040503050406030204" pitchFamily="18" charset="0"/>
                      </a:rPr>
                      <m:t>),(</m:t>
                    </m:r>
                    <m:f>
                      <m:fPr>
                        <m:ctrlPr>
                          <a:rPr lang="en-US" i="1" dirty="0">
                            <a:solidFill>
                              <a:srgbClr val="836967"/>
                            </a:solidFill>
                            <a:latin typeface="Cambria Math" panose="02040503050406030204" pitchFamily="18" charset="0"/>
                          </a:rPr>
                        </m:ctrlPr>
                      </m:fPr>
                      <m:num>
                        <m:r>
                          <a:rPr lang="en-US" dirty="0">
                            <a:latin typeface="Cambria Math" panose="02040503050406030204" pitchFamily="18" charset="0"/>
                          </a:rPr>
                          <m:t>−</m:t>
                        </m:r>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𝐶</m:t>
                            </m:r>
                          </m:e>
                          <m:sub>
                            <m:r>
                              <a:rPr lang="en-US" dirty="0">
                                <a:latin typeface="Cambria Math" panose="02040503050406030204" pitchFamily="18" charset="0"/>
                              </a:rPr>
                              <m:t>2</m:t>
                            </m:r>
                          </m:sub>
                        </m:sSub>
                      </m:num>
                      <m:den>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𝐶</m:t>
                            </m:r>
                          </m:e>
                          <m:sub>
                            <m:r>
                              <a:rPr lang="en-US" dirty="0">
                                <a:latin typeface="Cambria Math" panose="02040503050406030204" pitchFamily="18" charset="0"/>
                              </a:rPr>
                              <m:t>1</m:t>
                            </m:r>
                          </m:sub>
                        </m:sSub>
                        <m:r>
                          <a:rPr lang="en-US" dirty="0">
                            <a:latin typeface="Cambria Math" panose="02040503050406030204" pitchFamily="18" charset="0"/>
                          </a:rPr>
                          <m:t>−</m:t>
                        </m:r>
                        <m:sSub>
                          <m:sSubPr>
                            <m:ctrlPr>
                              <a:rPr lang="en-US" i="1" dirty="0">
                                <a:solidFill>
                                  <a:srgbClr val="836967"/>
                                </a:solidFill>
                                <a:latin typeface="Cambria Math" panose="02040503050406030204" pitchFamily="18" charset="0"/>
                              </a:rPr>
                            </m:ctrlPr>
                          </m:sSubPr>
                          <m:e>
                            <m:r>
                              <a:rPr lang="en-US" i="1" dirty="0" smtClean="0">
                                <a:solidFill>
                                  <a:schemeClr val="tx1"/>
                                </a:solidFill>
                                <a:latin typeface="Cambria Math" panose="02040503050406030204" pitchFamily="18" charset="0"/>
                              </a:rPr>
                              <m:t>𝐶</m:t>
                            </m:r>
                          </m:e>
                          <m:sub>
                            <m:r>
                              <a:rPr lang="en-US" i="1" dirty="0">
                                <a:latin typeface="Cambria Math" panose="02040503050406030204" pitchFamily="18" charset="0"/>
                              </a:rPr>
                              <m:t>2</m:t>
                            </m:r>
                          </m:sub>
                        </m:sSub>
                        <m:r>
                          <a:rPr lang="en-US" i="1" dirty="0">
                            <a:latin typeface="Cambria Math" panose="02040503050406030204" pitchFamily="18" charset="0"/>
                          </a:rPr>
                          <m:t>−</m:t>
                        </m:r>
                        <m:r>
                          <a:rPr lang="en-US" i="1" dirty="0">
                            <a:latin typeface="Cambria Math" panose="02040503050406030204" pitchFamily="18" charset="0"/>
                          </a:rPr>
                          <m:t>𝑠</m:t>
                        </m:r>
                      </m:den>
                    </m:f>
                    <m:r>
                      <a:rPr lang="en-US" b="0" i="1" dirty="0" smtClean="0">
                        <a:latin typeface="Cambria Math" panose="02040503050406030204" pitchFamily="18" charset="0"/>
                      </a:rPr>
                      <m:t>,</m:t>
                    </m:r>
                    <m:f>
                      <m:fPr>
                        <m:ctrlPr>
                          <a:rPr lang="en-US" i="1" dirty="0">
                            <a:solidFill>
                              <a:srgbClr val="836967"/>
                            </a:solidFill>
                            <a:latin typeface="Cambria Math" panose="02040503050406030204" pitchFamily="18" charset="0"/>
                          </a:rPr>
                        </m:ctrlPr>
                      </m:fPr>
                      <m:num>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𝐶</m:t>
                            </m:r>
                          </m:e>
                          <m:sub>
                            <m:r>
                              <a:rPr lang="en-US" dirty="0">
                                <a:latin typeface="Cambria Math" panose="02040503050406030204" pitchFamily="18" charset="0"/>
                              </a:rPr>
                              <m:t>1</m:t>
                            </m:r>
                          </m:sub>
                        </m:sSub>
                        <m:r>
                          <a:rPr lang="en-US" i="1" dirty="0">
                            <a:latin typeface="Cambria Math" panose="02040503050406030204" pitchFamily="18" charset="0"/>
                          </a:rPr>
                          <m:t>−</m:t>
                        </m:r>
                        <m:r>
                          <a:rPr lang="en-US" b="0" i="1" dirty="0" smtClean="0">
                            <a:latin typeface="Cambria Math" panose="02040503050406030204" pitchFamily="18" charset="0"/>
                          </a:rPr>
                          <m:t>𝑠</m:t>
                        </m:r>
                      </m:num>
                      <m:den>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𝐶</m:t>
                            </m:r>
                          </m:e>
                          <m:sub>
                            <m:r>
                              <a:rPr lang="en-US" dirty="0">
                                <a:latin typeface="Cambria Math" panose="02040503050406030204" pitchFamily="18" charset="0"/>
                              </a:rPr>
                              <m:t>1</m:t>
                            </m:r>
                          </m:sub>
                        </m:sSub>
                        <m:r>
                          <a:rPr lang="en-US" dirty="0">
                            <a:latin typeface="Cambria Math" panose="02040503050406030204" pitchFamily="18" charset="0"/>
                          </a:rPr>
                          <m:t>−</m:t>
                        </m:r>
                        <m:sSub>
                          <m:sSubPr>
                            <m:ctrlPr>
                              <a:rPr lang="en-US" i="1" dirty="0" smtClean="0">
                                <a:solidFill>
                                  <a:schemeClr val="tx1"/>
                                </a:solidFill>
                                <a:latin typeface="Cambria Math" panose="02040503050406030204" pitchFamily="18" charset="0"/>
                              </a:rPr>
                            </m:ctrlPr>
                          </m:sSubPr>
                          <m:e>
                            <m:r>
                              <a:rPr lang="en-US" i="1" dirty="0">
                                <a:solidFill>
                                  <a:schemeClr val="tx1"/>
                                </a:solidFill>
                                <a:latin typeface="Cambria Math" panose="02040503050406030204" pitchFamily="18" charset="0"/>
                              </a:rPr>
                              <m:t>𝐶</m:t>
                            </m:r>
                          </m:e>
                          <m:sub>
                            <m:r>
                              <a:rPr lang="en-US" i="1" dirty="0">
                                <a:solidFill>
                                  <a:schemeClr val="tx1"/>
                                </a:solidFill>
                                <a:latin typeface="Cambria Math" panose="02040503050406030204" pitchFamily="18" charset="0"/>
                              </a:rPr>
                              <m:t>2</m:t>
                            </m:r>
                          </m:sub>
                        </m:sSub>
                        <m:r>
                          <a:rPr lang="en-US" i="1" dirty="0">
                            <a:latin typeface="Cambria Math" panose="02040503050406030204" pitchFamily="18" charset="0"/>
                          </a:rPr>
                          <m:t>−</m:t>
                        </m:r>
                        <m:r>
                          <a:rPr lang="en-US" i="1" dirty="0">
                            <a:latin typeface="Cambria Math" panose="02040503050406030204" pitchFamily="18" charset="0"/>
                          </a:rPr>
                          <m:t>𝑠</m:t>
                        </m:r>
                      </m:den>
                    </m:f>
                    <m:r>
                      <a:rPr lang="en-US" b="0" i="1" dirty="0" smtClean="0">
                        <a:latin typeface="Cambria Math" panose="02040503050406030204" pitchFamily="18" charset="0"/>
                      </a:rPr>
                      <m:t>))</m:t>
                    </m:r>
                  </m:oMath>
                </a14:m>
                <a:endParaRPr lang="en-US" dirty="0"/>
              </a:p>
            </p:txBody>
          </p:sp>
        </mc:Choice>
        <mc:Fallback xmlns="">
          <p:sp>
            <p:nvSpPr>
              <p:cNvPr id="6" name="TextBox 5">
                <a:extLst>
                  <a:ext uri="{FF2B5EF4-FFF2-40B4-BE49-F238E27FC236}">
                    <a16:creationId xmlns:a16="http://schemas.microsoft.com/office/drawing/2014/main" id="{38744065-BFB7-48B3-82D3-1AE42C229740}"/>
                  </a:ext>
                </a:extLst>
              </p:cNvPr>
              <p:cNvSpPr txBox="1">
                <a:spLocks noRot="1" noChangeAspect="1" noMove="1" noResize="1" noEditPoints="1" noAdjustHandles="1" noChangeArrowheads="1" noChangeShapeType="1" noTextEdit="1"/>
              </p:cNvSpPr>
              <p:nvPr/>
            </p:nvSpPr>
            <p:spPr>
              <a:xfrm>
                <a:off x="4847253" y="2419119"/>
                <a:ext cx="5255413" cy="427746"/>
              </a:xfrm>
              <a:prstGeom prst="rect">
                <a:avLst/>
              </a:prstGeom>
              <a:blipFill>
                <a:blip r:embed="rId2"/>
                <a:stretch>
                  <a:fillRect l="-2088" t="-4286" r="-1392" b="-1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4A97E3FA-682B-4F9F-937A-057FFD0E2B9E}"/>
                  </a:ext>
                </a:extLst>
              </p:cNvPr>
              <p:cNvSpPr txBox="1"/>
              <p:nvPr/>
            </p:nvSpPr>
            <p:spPr>
              <a:xfrm>
                <a:off x="4171700" y="4017873"/>
                <a:ext cx="7043691" cy="369332"/>
              </a:xfrm>
              <a:prstGeom prst="rect">
                <a:avLst/>
              </a:prstGeom>
              <a:noFill/>
            </p:spPr>
            <p:txBody>
              <a:bodyPr wrap="square">
                <a:spAutoFit/>
              </a:bodyPr>
              <a:lstStyle/>
              <a:p>
                <a:pPr algn="r" rtl="1"/>
                <a:r>
                  <a:rPr lang="fa-IR" sz="1800" dirty="0">
                    <a:solidFill>
                      <a:srgbClr val="FF0000"/>
                    </a:solidFill>
                    <a:cs typeface="B Nazanin" panose="00000400000000000000" pitchFamily="2" charset="-78"/>
                  </a:rPr>
                  <a:t>نکته</a:t>
                </a:r>
                <a:r>
                  <a:rPr lang="fa-IR" dirty="0">
                    <a:solidFill>
                      <a:srgbClr val="FF0000"/>
                    </a:solidFill>
                    <a:cs typeface="B Nazanin" panose="00000400000000000000" pitchFamily="2" charset="-78"/>
                  </a:rPr>
                  <a:t>1</a:t>
                </a:r>
                <a:r>
                  <a:rPr lang="fa-IR" sz="1800" dirty="0">
                    <a:solidFill>
                      <a:srgbClr val="FF0000"/>
                    </a:solidFill>
                    <a:cs typeface="B Nazanin" panose="00000400000000000000" pitchFamily="2" charset="-78"/>
                  </a:rPr>
                  <a:t>: </a:t>
                </a:r>
                <a:r>
                  <a:rPr lang="fa-IR" sz="1800" dirty="0">
                    <a:cs typeface="B Nazanin" panose="00000400000000000000" pitchFamily="2" charset="-78"/>
                  </a:rPr>
                  <a:t>اگر </a:t>
                </a:r>
                <a14:m>
                  <m:oMath xmlns:m="http://schemas.openxmlformats.org/officeDocument/2006/math">
                    <m:r>
                      <a:rPr lang="en-US" sz="1800" i="1" dirty="0" smtClean="0">
                        <a:latin typeface="Cambria Math" panose="02040503050406030204" pitchFamily="18" charset="0"/>
                        <a:cs typeface="B Nazanin" panose="00000400000000000000" pitchFamily="2" charset="-78"/>
                      </a:rPr>
                      <m:t>𝑠</m:t>
                    </m:r>
                  </m:oMath>
                </a14:m>
                <a:r>
                  <a:rPr lang="fa-IR" sz="1800" dirty="0">
                    <a:cs typeface="B Nazanin" panose="00000400000000000000" pitchFamily="2" charset="-78"/>
                  </a:rPr>
                  <a:t> بالاتر برود، خودروساز تمایل </a:t>
                </a:r>
                <a:r>
                  <a:rPr lang="fa-IR" dirty="0">
                    <a:cs typeface="B Nazanin" panose="00000400000000000000" pitchFamily="2" charset="-78"/>
                  </a:rPr>
                  <a:t>کمتری</a:t>
                </a:r>
                <a:r>
                  <a:rPr lang="fa-IR" sz="1800" dirty="0">
                    <a:cs typeface="B Nazanin" panose="00000400000000000000" pitchFamily="2" charset="-78"/>
                  </a:rPr>
                  <a:t> برای افزایش کیفیت دارد. </a:t>
                </a:r>
                <a:endParaRPr lang="fa-IR" sz="1800" b="1" i="1" dirty="0">
                  <a:cs typeface="B Nazanin" panose="00000400000000000000" pitchFamily="2" charset="-78"/>
                </a:endParaRPr>
              </a:p>
            </p:txBody>
          </p:sp>
        </mc:Choice>
        <mc:Fallback xmlns="">
          <p:sp>
            <p:nvSpPr>
              <p:cNvPr id="18" name="TextBox 17">
                <a:extLst>
                  <a:ext uri="{FF2B5EF4-FFF2-40B4-BE49-F238E27FC236}">
                    <a16:creationId xmlns:a16="http://schemas.microsoft.com/office/drawing/2014/main" id="{4A97E3FA-682B-4F9F-937A-057FFD0E2B9E}"/>
                  </a:ext>
                </a:extLst>
              </p:cNvPr>
              <p:cNvSpPr txBox="1">
                <a:spLocks noRot="1" noChangeAspect="1" noMove="1" noResize="1" noEditPoints="1" noAdjustHandles="1" noChangeArrowheads="1" noChangeShapeType="1" noTextEdit="1"/>
              </p:cNvSpPr>
              <p:nvPr/>
            </p:nvSpPr>
            <p:spPr>
              <a:xfrm>
                <a:off x="4171700" y="4017873"/>
                <a:ext cx="7043691" cy="369332"/>
              </a:xfrm>
              <a:prstGeom prst="rect">
                <a:avLst/>
              </a:prstGeom>
              <a:blipFill>
                <a:blip r:embed="rId3"/>
                <a:stretch>
                  <a:fillRect t="-6667" r="-719"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6ADDCEB2-2E0B-4891-9481-797155D7A665}"/>
                  </a:ext>
                </a:extLst>
              </p:cNvPr>
              <p:cNvSpPr txBox="1"/>
              <p:nvPr/>
            </p:nvSpPr>
            <p:spPr>
              <a:xfrm>
                <a:off x="4171700" y="4590289"/>
                <a:ext cx="7043691" cy="369332"/>
              </a:xfrm>
              <a:prstGeom prst="rect">
                <a:avLst/>
              </a:prstGeom>
              <a:noFill/>
            </p:spPr>
            <p:txBody>
              <a:bodyPr wrap="square">
                <a:spAutoFit/>
              </a:bodyPr>
              <a:lstStyle/>
              <a:p>
                <a:pPr algn="r" rtl="1"/>
                <a:r>
                  <a:rPr lang="fa-IR" sz="1800" dirty="0">
                    <a:solidFill>
                      <a:srgbClr val="FF0000"/>
                    </a:solidFill>
                    <a:cs typeface="B Nazanin" panose="00000400000000000000" pitchFamily="2" charset="-78"/>
                  </a:rPr>
                  <a:t>نکته</a:t>
                </a:r>
                <a:r>
                  <a:rPr lang="fa-IR" dirty="0">
                    <a:solidFill>
                      <a:srgbClr val="FF0000"/>
                    </a:solidFill>
                    <a:cs typeface="B Nazanin" panose="00000400000000000000" pitchFamily="2" charset="-78"/>
                  </a:rPr>
                  <a:t>2</a:t>
                </a:r>
                <a:r>
                  <a:rPr lang="fa-IR" sz="1800" dirty="0">
                    <a:solidFill>
                      <a:srgbClr val="FF0000"/>
                    </a:solidFill>
                    <a:cs typeface="B Nazanin" panose="00000400000000000000" pitchFamily="2" charset="-78"/>
                  </a:rPr>
                  <a:t>: </a:t>
                </a:r>
                <a:r>
                  <a:rPr lang="fa-IR" sz="1800" dirty="0">
                    <a:cs typeface="B Nazanin" panose="00000400000000000000" pitchFamily="2" charset="-78"/>
                  </a:rPr>
                  <a:t>اگر </a:t>
                </a:r>
                <a14:m>
                  <m:oMath xmlns:m="http://schemas.openxmlformats.org/officeDocument/2006/math">
                    <m:r>
                      <a:rPr lang="en-US" sz="1800" b="0" i="1" smtClean="0">
                        <a:latin typeface="Cambria Math" panose="02040503050406030204" pitchFamily="18" charset="0"/>
                        <a:cs typeface="B Nazanin" panose="00000400000000000000" pitchFamily="2" charset="-78"/>
                      </a:rPr>
                      <m:t>𝐵</m:t>
                    </m:r>
                  </m:oMath>
                </a14:m>
                <a:r>
                  <a:rPr lang="fa-IR" sz="1800" dirty="0">
                    <a:cs typeface="B Nazanin" panose="00000400000000000000" pitchFamily="2" charset="-78"/>
                  </a:rPr>
                  <a:t> بالاتر برود، </a:t>
                </a:r>
                <a:r>
                  <a:rPr lang="fa-IR" dirty="0">
                    <a:cs typeface="B Nazanin" panose="00000400000000000000" pitchFamily="2" charset="-78"/>
                  </a:rPr>
                  <a:t>مجلس</a:t>
                </a:r>
                <a:r>
                  <a:rPr lang="fa-IR" sz="1800" dirty="0">
                    <a:cs typeface="B Nazanin" panose="00000400000000000000" pitchFamily="2" charset="-78"/>
                  </a:rPr>
                  <a:t> تمایل بیشتری برای واردات دارد. </a:t>
                </a:r>
                <a:endParaRPr lang="fa-IR" sz="1800" b="1" i="1" dirty="0">
                  <a:cs typeface="B Nazanin" panose="00000400000000000000" pitchFamily="2" charset="-78"/>
                </a:endParaRPr>
              </a:p>
            </p:txBody>
          </p:sp>
        </mc:Choice>
        <mc:Fallback xmlns="">
          <p:sp>
            <p:nvSpPr>
              <p:cNvPr id="19" name="TextBox 18">
                <a:extLst>
                  <a:ext uri="{FF2B5EF4-FFF2-40B4-BE49-F238E27FC236}">
                    <a16:creationId xmlns:a16="http://schemas.microsoft.com/office/drawing/2014/main" id="{6ADDCEB2-2E0B-4891-9481-797155D7A665}"/>
                  </a:ext>
                </a:extLst>
              </p:cNvPr>
              <p:cNvSpPr txBox="1">
                <a:spLocks noRot="1" noChangeAspect="1" noMove="1" noResize="1" noEditPoints="1" noAdjustHandles="1" noChangeArrowheads="1" noChangeShapeType="1" noTextEdit="1"/>
              </p:cNvSpPr>
              <p:nvPr/>
            </p:nvSpPr>
            <p:spPr>
              <a:xfrm>
                <a:off x="4171700" y="4590289"/>
                <a:ext cx="7043691" cy="369332"/>
              </a:xfrm>
              <a:prstGeom prst="rect">
                <a:avLst/>
              </a:prstGeom>
              <a:blipFill>
                <a:blip r:embed="rId4"/>
                <a:stretch>
                  <a:fillRect t="-6667" r="-719"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CB79095-57C9-4EAD-8236-F600F7BC389C}"/>
                  </a:ext>
                </a:extLst>
              </p:cNvPr>
              <p:cNvSpPr txBox="1"/>
              <p:nvPr/>
            </p:nvSpPr>
            <p:spPr>
              <a:xfrm>
                <a:off x="4171700" y="5183689"/>
                <a:ext cx="7043691" cy="369332"/>
              </a:xfrm>
              <a:prstGeom prst="rect">
                <a:avLst/>
              </a:prstGeom>
              <a:noFill/>
            </p:spPr>
            <p:txBody>
              <a:bodyPr wrap="square">
                <a:spAutoFit/>
              </a:bodyPr>
              <a:lstStyle/>
              <a:p>
                <a:pPr algn="r" rtl="1"/>
                <a:r>
                  <a:rPr lang="fa-IR" sz="1800" dirty="0">
                    <a:solidFill>
                      <a:srgbClr val="FF0000"/>
                    </a:solidFill>
                    <a:cs typeface="B Nazanin" panose="00000400000000000000" pitchFamily="2" charset="-78"/>
                  </a:rPr>
                  <a:t>نکته</a:t>
                </a:r>
                <a:r>
                  <a:rPr lang="fa-IR" dirty="0">
                    <a:solidFill>
                      <a:srgbClr val="FF0000"/>
                    </a:solidFill>
                    <a:cs typeface="B Nazanin" panose="00000400000000000000" pitchFamily="2" charset="-78"/>
                  </a:rPr>
                  <a:t>3</a:t>
                </a:r>
                <a:r>
                  <a:rPr lang="fa-IR" sz="1800" dirty="0">
                    <a:solidFill>
                      <a:srgbClr val="FF0000"/>
                    </a:solidFill>
                    <a:cs typeface="B Nazanin" panose="00000400000000000000" pitchFamily="2" charset="-78"/>
                  </a:rPr>
                  <a:t>: </a:t>
                </a:r>
                <a:r>
                  <a:rPr lang="fa-IR" sz="1800" dirty="0">
                    <a:cs typeface="B Nazanin" panose="00000400000000000000" pitchFamily="2" charset="-78"/>
                  </a:rPr>
                  <a:t>اگر</a:t>
                </a:r>
                <a14:m>
                  <m:oMath xmlns:m="http://schemas.openxmlformats.org/officeDocument/2006/math">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𝐶</m:t>
                        </m:r>
                      </m:e>
                      <m:sub>
                        <m:r>
                          <a:rPr lang="en-US" dirty="0">
                            <a:latin typeface="Cambria Math" panose="02040503050406030204" pitchFamily="18" charset="0"/>
                          </a:rPr>
                          <m:t>1</m:t>
                        </m:r>
                      </m:sub>
                    </m:sSub>
                  </m:oMath>
                </a14:m>
                <a:r>
                  <a:rPr lang="fa-IR" sz="1800" dirty="0">
                    <a:cs typeface="B Nazanin" panose="00000400000000000000" pitchFamily="2" charset="-78"/>
                  </a:rPr>
                  <a:t> بالاتر برود، </a:t>
                </a:r>
                <a:r>
                  <a:rPr lang="fa-IR" dirty="0">
                    <a:cs typeface="B Nazanin" panose="00000400000000000000" pitchFamily="2" charset="-78"/>
                  </a:rPr>
                  <a:t>خودروساز</a:t>
                </a:r>
                <a:r>
                  <a:rPr lang="fa-IR" sz="1800" dirty="0">
                    <a:cs typeface="B Nazanin" panose="00000400000000000000" pitchFamily="2" charset="-78"/>
                  </a:rPr>
                  <a:t> تمایل </a:t>
                </a:r>
                <a:r>
                  <a:rPr lang="fa-IR" dirty="0">
                    <a:cs typeface="B Nazanin" panose="00000400000000000000" pitchFamily="2" charset="-78"/>
                  </a:rPr>
                  <a:t>بیشتری</a:t>
                </a:r>
                <a:r>
                  <a:rPr lang="fa-IR" sz="1800" dirty="0">
                    <a:cs typeface="B Nazanin" panose="00000400000000000000" pitchFamily="2" charset="-78"/>
                  </a:rPr>
                  <a:t> برای افزایش کیفیت دارد. </a:t>
                </a:r>
                <a:endParaRPr lang="fa-IR" sz="1800" b="1" i="1" dirty="0">
                  <a:cs typeface="B Nazanin" panose="00000400000000000000" pitchFamily="2" charset="-78"/>
                </a:endParaRPr>
              </a:p>
            </p:txBody>
          </p:sp>
        </mc:Choice>
        <mc:Fallback xmlns="">
          <p:sp>
            <p:nvSpPr>
              <p:cNvPr id="20" name="TextBox 19">
                <a:extLst>
                  <a:ext uri="{FF2B5EF4-FFF2-40B4-BE49-F238E27FC236}">
                    <a16:creationId xmlns:a16="http://schemas.microsoft.com/office/drawing/2014/main" id="{0CB79095-57C9-4EAD-8236-F600F7BC389C}"/>
                  </a:ext>
                </a:extLst>
              </p:cNvPr>
              <p:cNvSpPr txBox="1">
                <a:spLocks noRot="1" noChangeAspect="1" noMove="1" noResize="1" noEditPoints="1" noAdjustHandles="1" noChangeArrowheads="1" noChangeShapeType="1" noTextEdit="1"/>
              </p:cNvSpPr>
              <p:nvPr/>
            </p:nvSpPr>
            <p:spPr>
              <a:xfrm>
                <a:off x="4171700" y="5183689"/>
                <a:ext cx="7043691" cy="369332"/>
              </a:xfrm>
              <a:prstGeom prst="rect">
                <a:avLst/>
              </a:prstGeom>
              <a:blipFill>
                <a:blip r:embed="rId5"/>
                <a:stretch>
                  <a:fillRect t="-6667" r="-719" b="-23333"/>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06898806-EC34-4C76-9308-D043F74BE444}"/>
              </a:ext>
            </a:extLst>
          </p:cNvPr>
          <p:cNvPicPr>
            <a:picLocks noChangeAspect="1"/>
          </p:cNvPicPr>
          <p:nvPr/>
        </p:nvPicPr>
        <p:blipFill>
          <a:blip r:embed="rId6"/>
          <a:stretch>
            <a:fillRect/>
          </a:stretch>
        </p:blipFill>
        <p:spPr>
          <a:xfrm>
            <a:off x="63537" y="3133648"/>
            <a:ext cx="4439394" cy="3107576"/>
          </a:xfrm>
          <a:prstGeom prst="rect">
            <a:avLst/>
          </a:prstGeom>
        </p:spPr>
      </p:pic>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50A6C2CD-A75B-43B9-90FE-0C94E9B282C1}"/>
                  </a:ext>
                </a:extLst>
              </p:cNvPr>
              <p:cNvSpPr txBox="1"/>
              <p:nvPr/>
            </p:nvSpPr>
            <p:spPr>
              <a:xfrm>
                <a:off x="6536478" y="3133648"/>
                <a:ext cx="4678913" cy="957121"/>
              </a:xfrm>
              <a:prstGeom prst="rect">
                <a:avLst/>
              </a:prstGeom>
              <a:noFill/>
            </p:spPr>
            <p:txBody>
              <a:bodyPr wrap="square">
                <a:spAutoFit/>
              </a:bodyPr>
              <a:lstStyle/>
              <a:p>
                <a:pPr algn="r" rtl="1"/>
                <a:r>
                  <a:rPr lang="fa-IR" sz="1800" dirty="0">
                    <a:solidFill>
                      <a:srgbClr val="FF0000"/>
                    </a:solidFill>
                    <a:cs typeface="B Nazanin" panose="00000400000000000000" pitchFamily="2" charset="-78"/>
                  </a:rPr>
                  <a:t>نکته</a:t>
                </a:r>
                <a:r>
                  <a:rPr lang="fa-IR" dirty="0">
                    <a:solidFill>
                      <a:srgbClr val="FF0000"/>
                    </a:solidFill>
                    <a:cs typeface="B Nazanin" panose="00000400000000000000" pitchFamily="2" charset="-78"/>
                  </a:rPr>
                  <a:t>0</a:t>
                </a:r>
                <a:r>
                  <a:rPr lang="fa-IR" sz="1800" dirty="0">
                    <a:solidFill>
                      <a:srgbClr val="FF0000"/>
                    </a:solidFill>
                    <a:cs typeface="B Nazanin" panose="00000400000000000000" pitchFamily="2" charset="-78"/>
                  </a:rPr>
                  <a:t>: </a:t>
                </a:r>
                <a:r>
                  <a:rPr lang="fa-IR" sz="1800" dirty="0">
                    <a:cs typeface="B Nazanin" panose="00000400000000000000" pitchFamily="2" charset="-78"/>
                  </a:rPr>
                  <a:t>طبق ویژگی های احتمال، رابطه های </a:t>
                </a:r>
                <a14:m>
                  <m:oMath xmlns:m="http://schemas.openxmlformats.org/officeDocument/2006/math">
                    <m:r>
                      <a:rPr lang="fa-IR" dirty="0" smtClean="0">
                        <a:solidFill>
                          <a:srgbClr val="836967"/>
                        </a:solidFill>
                        <a:latin typeface="Cambria Math" panose="02040503050406030204" pitchFamily="18" charset="0"/>
                      </a:rPr>
                      <m:t> </m:t>
                    </m:r>
                    <m:sSub>
                      <m:sSubPr>
                        <m:ctrlPr>
                          <a:rPr lang="en-US" i="1" dirty="0" smtClean="0">
                            <a:solidFill>
                              <a:srgbClr val="836967"/>
                            </a:solidFill>
                            <a:latin typeface="Cambria Math" panose="02040503050406030204" pitchFamily="18" charset="0"/>
                          </a:rPr>
                        </m:ctrlPr>
                      </m:sSubPr>
                      <m:e>
                        <m:r>
                          <a:rPr lang="en-US" i="1" dirty="0">
                            <a:latin typeface="Cambria Math" panose="02040503050406030204" pitchFamily="18" charset="0"/>
                          </a:rPr>
                          <m:t>𝐶</m:t>
                        </m:r>
                      </m:e>
                      <m:sub>
                        <m:r>
                          <a:rPr lang="en-US" dirty="0">
                            <a:latin typeface="Cambria Math" panose="02040503050406030204" pitchFamily="18" charset="0"/>
                          </a:rPr>
                          <m:t>1</m:t>
                        </m:r>
                      </m:sub>
                    </m:sSub>
                    <m:r>
                      <a:rPr lang="fa-IR" b="0" i="1" dirty="0" smtClean="0">
                        <a:latin typeface="Cambria Math" panose="02040503050406030204" pitchFamily="18" charset="0"/>
                      </a:rPr>
                      <m:t>&lt;</m:t>
                    </m:r>
                    <m:r>
                      <a:rPr lang="en-US" i="1" dirty="0" smtClean="0">
                        <a:latin typeface="Cambria Math" panose="02040503050406030204" pitchFamily="18" charset="0"/>
                      </a:rPr>
                      <m:t>𝑠</m:t>
                    </m:r>
                  </m:oMath>
                </a14:m>
                <a:r>
                  <a:rPr lang="fa-IR" sz="1800" dirty="0">
                    <a:cs typeface="B Nazanin" panose="00000400000000000000" pitchFamily="2" charset="-78"/>
                  </a:rPr>
                  <a:t>و      </a:t>
                </a:r>
                <a14:m>
                  <m:oMath xmlns:m="http://schemas.openxmlformats.org/officeDocument/2006/math">
                    <m:sSub>
                      <m:sSubPr>
                        <m:ctrlPr>
                          <a:rPr lang="fa-IR" i="1">
                            <a:solidFill>
                              <a:srgbClr val="836967"/>
                            </a:solidFill>
                            <a:latin typeface="Cambria Math" panose="02040503050406030204" pitchFamily="18" charset="0"/>
                          </a:rPr>
                        </m:ctrlPr>
                      </m:sSubPr>
                      <m:e>
                        <m:r>
                          <a:rPr lang="fa-IR" i="1">
                            <a:latin typeface="Cambria Math" panose="02040503050406030204" pitchFamily="18" charset="0"/>
                          </a:rPr>
                          <m:t>𝐷</m:t>
                        </m:r>
                      </m:e>
                      <m:sub>
                        <m:r>
                          <a:rPr lang="en-US" i="1">
                            <a:latin typeface="Cambria Math" panose="02040503050406030204" pitchFamily="18" charset="0"/>
                          </a:rPr>
                          <m:t>2</m:t>
                        </m:r>
                        <m:r>
                          <a:rPr lang="fa-IR" i="1">
                            <a:latin typeface="Cambria Math" panose="02040503050406030204" pitchFamily="18" charset="0"/>
                          </a:rPr>
                          <m:t>1</m:t>
                        </m:r>
                      </m:sub>
                    </m:sSub>
                    <m:r>
                      <a:rPr lang="fa-IR" i="1">
                        <a:latin typeface="Cambria Math" panose="02040503050406030204" pitchFamily="18" charset="0"/>
                      </a:rPr>
                      <m:t>−</m:t>
                    </m:r>
                    <m:sSub>
                      <m:sSubPr>
                        <m:ctrlPr>
                          <a:rPr lang="fa-IR" i="1">
                            <a:solidFill>
                              <a:srgbClr val="836967"/>
                            </a:solidFill>
                            <a:latin typeface="Cambria Math" panose="02040503050406030204" pitchFamily="18" charset="0"/>
                          </a:rPr>
                        </m:ctrlPr>
                      </m:sSubPr>
                      <m:e>
                        <m:r>
                          <a:rPr lang="fa-IR" i="1">
                            <a:latin typeface="Cambria Math" panose="02040503050406030204" pitchFamily="18" charset="0"/>
                          </a:rPr>
                          <m:t>𝐷</m:t>
                        </m:r>
                      </m:e>
                      <m:sub>
                        <m:r>
                          <a:rPr lang="en-US" i="1">
                            <a:latin typeface="Cambria Math" panose="02040503050406030204" pitchFamily="18" charset="0"/>
                          </a:rPr>
                          <m:t>2</m:t>
                        </m:r>
                        <m:r>
                          <a:rPr lang="fa-IR" i="1">
                            <a:latin typeface="Cambria Math" panose="02040503050406030204" pitchFamily="18" charset="0"/>
                          </a:rPr>
                          <m:t>2</m:t>
                        </m:r>
                      </m:sub>
                    </m:sSub>
                    <m:r>
                      <a:rPr lang="fa-IR">
                        <a:latin typeface="Cambria Math" panose="02040503050406030204" pitchFamily="18" charset="0"/>
                      </a:rPr>
                      <m:t>&lt;</m:t>
                    </m:r>
                    <m:r>
                      <a:rPr lang="fa-IR" i="1">
                        <a:latin typeface="Cambria Math" panose="02040503050406030204" pitchFamily="18" charset="0"/>
                      </a:rPr>
                      <m:t>𝐵</m:t>
                    </m:r>
                    <m:r>
                      <a:rPr lang="fa-IR" i="1">
                        <a:latin typeface="Cambria Math" panose="02040503050406030204" pitchFamily="18" charset="0"/>
                      </a:rPr>
                      <m:t>&lt;</m:t>
                    </m:r>
                    <m:sSub>
                      <m:sSubPr>
                        <m:ctrlPr>
                          <a:rPr lang="fa-IR" i="1">
                            <a:solidFill>
                              <a:srgbClr val="836967"/>
                            </a:solidFill>
                            <a:latin typeface="Cambria Math" panose="02040503050406030204" pitchFamily="18" charset="0"/>
                          </a:rPr>
                        </m:ctrlPr>
                      </m:sSubPr>
                      <m:e>
                        <m:r>
                          <a:rPr lang="fa-IR" i="1">
                            <a:latin typeface="Cambria Math" panose="02040503050406030204" pitchFamily="18" charset="0"/>
                          </a:rPr>
                          <m:t>𝐷</m:t>
                        </m:r>
                      </m:e>
                      <m:sub>
                        <m:r>
                          <a:rPr lang="fa-IR" i="1">
                            <a:latin typeface="Cambria Math" panose="02040503050406030204" pitchFamily="18" charset="0"/>
                          </a:rPr>
                          <m:t>11</m:t>
                        </m:r>
                      </m:sub>
                    </m:sSub>
                    <m:r>
                      <a:rPr lang="fa-IR" i="1">
                        <a:latin typeface="Cambria Math" panose="02040503050406030204" pitchFamily="18" charset="0"/>
                      </a:rPr>
                      <m:t>−</m:t>
                    </m:r>
                    <m:sSub>
                      <m:sSubPr>
                        <m:ctrlPr>
                          <a:rPr lang="fa-IR" i="1">
                            <a:solidFill>
                              <a:srgbClr val="836967"/>
                            </a:solidFill>
                            <a:latin typeface="Cambria Math" panose="02040503050406030204" pitchFamily="18" charset="0"/>
                          </a:rPr>
                        </m:ctrlPr>
                      </m:sSubPr>
                      <m:e>
                        <m:r>
                          <a:rPr lang="fa-IR" i="1">
                            <a:latin typeface="Cambria Math" panose="02040503050406030204" pitchFamily="18" charset="0"/>
                          </a:rPr>
                          <m:t>𝐷</m:t>
                        </m:r>
                      </m:e>
                      <m:sub>
                        <m:r>
                          <a:rPr lang="fa-IR" i="1">
                            <a:latin typeface="Cambria Math" panose="02040503050406030204" pitchFamily="18" charset="0"/>
                          </a:rPr>
                          <m:t>12</m:t>
                        </m:r>
                      </m:sub>
                    </m:sSub>
                  </m:oMath>
                </a14:m>
                <a:r>
                  <a:rPr lang="fa-IR" sz="1800" dirty="0">
                    <a:cs typeface="B Nazanin" panose="00000400000000000000" pitchFamily="2" charset="-78"/>
                  </a:rPr>
                  <a:t>باید برقرار باشند.</a:t>
                </a:r>
              </a:p>
              <a:p>
                <a:pPr algn="r" rtl="1"/>
                <a:endParaRPr lang="fa-IR" sz="1800" b="1" i="1" dirty="0">
                  <a:cs typeface="B Nazanin" panose="00000400000000000000" pitchFamily="2" charset="-78"/>
                </a:endParaRPr>
              </a:p>
            </p:txBody>
          </p:sp>
        </mc:Choice>
        <mc:Fallback xmlns="">
          <p:sp>
            <p:nvSpPr>
              <p:cNvPr id="11" name="TextBox 10">
                <a:extLst>
                  <a:ext uri="{FF2B5EF4-FFF2-40B4-BE49-F238E27FC236}">
                    <a16:creationId xmlns:a16="http://schemas.microsoft.com/office/drawing/2014/main" id="{50A6C2CD-A75B-43B9-90FE-0C94E9B282C1}"/>
                  </a:ext>
                </a:extLst>
              </p:cNvPr>
              <p:cNvSpPr txBox="1">
                <a:spLocks noRot="1" noChangeAspect="1" noMove="1" noResize="1" noEditPoints="1" noAdjustHandles="1" noChangeArrowheads="1" noChangeShapeType="1" noTextEdit="1"/>
              </p:cNvSpPr>
              <p:nvPr/>
            </p:nvSpPr>
            <p:spPr>
              <a:xfrm>
                <a:off x="6536478" y="3133648"/>
                <a:ext cx="4678913" cy="957121"/>
              </a:xfrm>
              <a:prstGeom prst="rect">
                <a:avLst/>
              </a:prstGeom>
              <a:blipFill>
                <a:blip r:embed="rId7"/>
                <a:stretch>
                  <a:fillRect t="-1911" r="-1042"/>
                </a:stretch>
              </a:blipFill>
            </p:spPr>
            <p:txBody>
              <a:bodyPr/>
              <a:lstStyle/>
              <a:p>
                <a:r>
                  <a:rPr lang="fa-IR">
                    <a:noFill/>
                  </a:rPr>
                  <a:t> </a:t>
                </a:r>
              </a:p>
            </p:txBody>
          </p:sp>
        </mc:Fallback>
      </mc:AlternateContent>
    </p:spTree>
    <p:extLst>
      <p:ext uri="{BB962C8B-B14F-4D97-AF65-F5344CB8AC3E}">
        <p14:creationId xmlns:p14="http://schemas.microsoft.com/office/powerpoint/2010/main" val="3846394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9">
                                            <p:txEl>
                                              <p:pRg st="0" end="0"/>
                                            </p:txEl>
                                          </p:spTgt>
                                        </p:tgtEl>
                                        <p:attrNameLst>
                                          <p:attrName>style.visibility</p:attrName>
                                        </p:attrNameLst>
                                      </p:cBhvr>
                                      <p:to>
                                        <p:strVal val="visible"/>
                                      </p:to>
                                    </p:set>
                                    <p:animEffect transition="in" filter="fade">
                                      <p:cBhvr>
                                        <p:cTn id="22" dur="500"/>
                                        <p:tgtEl>
                                          <p:spTgt spid="19">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fade">
                                      <p:cBhvr>
                                        <p:cTn id="27" dur="500"/>
                                        <p:tgtEl>
                                          <p:spTgt spid="2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18" grpId="0"/>
      <p:bldP spid="20" grpId="0"/>
      <p:bldP spid="11"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70115D3-F5ED-4220-BDFD-9D87A29F2D4C}"/>
              </a:ext>
            </a:extLst>
          </p:cNvPr>
          <p:cNvSpPr>
            <a:spLocks noGrp="1"/>
          </p:cNvSpPr>
          <p:nvPr>
            <p:ph type="title"/>
          </p:nvPr>
        </p:nvSpPr>
        <p:spPr/>
        <p:txBody>
          <a:bodyPr/>
          <a:lstStyle/>
          <a:p>
            <a:r>
              <a:rPr lang="en-US" dirty="0">
                <a:solidFill>
                  <a:srgbClr val="FFA41C"/>
                </a:solidFill>
              </a:rPr>
              <a:t>Extensive game</a:t>
            </a:r>
          </a:p>
        </p:txBody>
      </p:sp>
      <p:pic>
        <p:nvPicPr>
          <p:cNvPr id="7" name="Picture Placeholder 6">
            <a:extLst>
              <a:ext uri="{FF2B5EF4-FFF2-40B4-BE49-F238E27FC236}">
                <a16:creationId xmlns:a16="http://schemas.microsoft.com/office/drawing/2014/main" id="{D5A4A74A-6B5D-4AC4-9BFF-307E87B22412}"/>
              </a:ext>
            </a:extLst>
          </p:cNvPr>
          <p:cNvPicPr>
            <a:picLocks noGrp="1" noChangeAspect="1"/>
          </p:cNvPicPr>
          <p:nvPr>
            <p:ph type="pic" sz="quarter" idx="10"/>
          </p:nvPr>
        </p:nvPicPr>
        <p:blipFill>
          <a:blip r:embed="rId2"/>
          <a:srcRect t="3224" b="3224"/>
          <a:stretch>
            <a:fillRect/>
          </a:stretch>
        </p:blipFill>
        <p:spPr/>
      </p:pic>
    </p:spTree>
    <p:extLst>
      <p:ext uri="{BB962C8B-B14F-4D97-AF65-F5344CB8AC3E}">
        <p14:creationId xmlns:p14="http://schemas.microsoft.com/office/powerpoint/2010/main" val="393172211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12F4DBFC-4BF0-4819-8B1D-55F956A8B96B}"/>
              </a:ext>
            </a:extLst>
          </p:cNvPr>
          <p:cNvSpPr>
            <a:spLocks noGrp="1"/>
          </p:cNvSpPr>
          <p:nvPr>
            <p:ph type="ftr" sz="quarter" idx="11"/>
          </p:nvPr>
        </p:nvSpPr>
        <p:spPr>
          <a:xfrm>
            <a:off x="7037294" y="2091390"/>
            <a:ext cx="4944035" cy="3089881"/>
          </a:xfrm>
        </p:spPr>
        <p:txBody>
          <a:bodyPr/>
          <a:lstStyle/>
          <a:p>
            <a:pPr algn="r"/>
            <a:r>
              <a:rPr lang="fa-IR" sz="1800" dirty="0">
                <a:solidFill>
                  <a:schemeClr val="tx1"/>
                </a:solidFill>
                <a:cs typeface="B Nazanin" panose="00000400000000000000" pitchFamily="2" charset="-78"/>
              </a:rPr>
              <a:t>یکی از بهرین راه ها برای برقراری ارتباط میان مشکل مطرح شده و نظریه بازی ها، مدل کردن شرایط به </a:t>
            </a:r>
            <a:r>
              <a:rPr lang="fa-IR" sz="1800" b="1" dirty="0">
                <a:solidFill>
                  <a:schemeClr val="tx1"/>
                </a:solidFill>
                <a:cs typeface="B Nazanin" panose="00000400000000000000" pitchFamily="2" charset="-78"/>
              </a:rPr>
              <a:t>فرم بازی های توسعه یافته </a:t>
            </a:r>
            <a:r>
              <a:rPr lang="fa-IR" sz="1800" dirty="0">
                <a:solidFill>
                  <a:schemeClr val="tx1"/>
                </a:solidFill>
                <a:cs typeface="B Nazanin" panose="00000400000000000000" pitchFamily="2" charset="-78"/>
              </a:rPr>
              <a:t>است</a:t>
            </a:r>
          </a:p>
          <a:p>
            <a:pPr algn="r"/>
            <a:endParaRPr lang="fa-IR" sz="1800" dirty="0">
              <a:solidFill>
                <a:schemeClr val="tx1"/>
              </a:solidFill>
              <a:cs typeface="B Nazanin" panose="00000400000000000000" pitchFamily="2" charset="-78"/>
            </a:endParaRPr>
          </a:p>
          <a:p>
            <a:pPr algn="r"/>
            <a:endParaRPr lang="fa-IR" sz="1800" dirty="0">
              <a:solidFill>
                <a:schemeClr val="tx1"/>
              </a:solidFill>
              <a:cs typeface="B Nazanin" panose="00000400000000000000" pitchFamily="2" charset="-78"/>
            </a:endParaRPr>
          </a:p>
          <a:p>
            <a:pPr algn="r"/>
            <a:r>
              <a:rPr lang="fa-IR" sz="1800" dirty="0">
                <a:solidFill>
                  <a:schemeClr val="tx1"/>
                </a:solidFill>
                <a:cs typeface="B Nazanin" panose="00000400000000000000" pitchFamily="2" charset="-78"/>
              </a:rPr>
              <a:t>مزیت بازی توسعه یافته:</a:t>
            </a:r>
          </a:p>
          <a:p>
            <a:pPr algn="r"/>
            <a:r>
              <a:rPr lang="fa-IR" sz="1800" dirty="0">
                <a:solidFill>
                  <a:schemeClr val="tx1"/>
                </a:solidFill>
                <a:cs typeface="B Nazanin" panose="00000400000000000000" pitchFamily="2" charset="-78"/>
              </a:rPr>
              <a:t>واقع بینانه تر بودن</a:t>
            </a:r>
          </a:p>
          <a:p>
            <a:pPr algn="r"/>
            <a:endParaRPr lang="fa-IR" sz="1800" dirty="0">
              <a:solidFill>
                <a:schemeClr val="tx1"/>
              </a:solidFill>
              <a:cs typeface="B Nazanin" panose="00000400000000000000" pitchFamily="2" charset="-78"/>
            </a:endParaRPr>
          </a:p>
          <a:p>
            <a:endParaRPr lang="en-US" sz="1800" dirty="0">
              <a:solidFill>
                <a:schemeClr val="tx1"/>
              </a:solidFill>
            </a:endParaRPr>
          </a:p>
        </p:txBody>
      </p:sp>
      <p:sp>
        <p:nvSpPr>
          <p:cNvPr id="4" name="Slide Number Placeholder 3">
            <a:extLst>
              <a:ext uri="{FF2B5EF4-FFF2-40B4-BE49-F238E27FC236}">
                <a16:creationId xmlns:a16="http://schemas.microsoft.com/office/drawing/2014/main" id="{8B6A4F34-85B7-4CB4-813A-1A5E03B99882}"/>
              </a:ext>
            </a:extLst>
          </p:cNvPr>
          <p:cNvSpPr>
            <a:spLocks noGrp="1"/>
          </p:cNvSpPr>
          <p:nvPr>
            <p:ph type="sldNum" sz="quarter" idx="12"/>
          </p:nvPr>
        </p:nvSpPr>
        <p:spPr/>
        <p:txBody>
          <a:bodyPr/>
          <a:lstStyle/>
          <a:p>
            <a:fld id="{BF860B6F-2FE3-4DE6-9496-980E987E7466}" type="slidenum">
              <a:rPr lang="en-US" smtClean="0"/>
              <a:pPr/>
              <a:t>26</a:t>
            </a:fld>
            <a:endParaRPr lang="en-US" dirty="0"/>
          </a:p>
        </p:txBody>
      </p:sp>
      <p:sp>
        <p:nvSpPr>
          <p:cNvPr id="18" name="Title 4">
            <a:extLst>
              <a:ext uri="{FF2B5EF4-FFF2-40B4-BE49-F238E27FC236}">
                <a16:creationId xmlns:a16="http://schemas.microsoft.com/office/drawing/2014/main" id="{DCA40ABE-905A-44AE-AC89-3C63C7DE57D7}"/>
              </a:ext>
            </a:extLst>
          </p:cNvPr>
          <p:cNvSpPr>
            <a:spLocks noGrp="1"/>
          </p:cNvSpPr>
          <p:nvPr>
            <p:ph type="title"/>
          </p:nvPr>
        </p:nvSpPr>
        <p:spPr>
          <a:xfrm>
            <a:off x="8283388" y="475129"/>
            <a:ext cx="3697941" cy="959223"/>
          </a:xfrm>
        </p:spPr>
        <p:txBody>
          <a:bodyPr/>
          <a:lstStyle/>
          <a:p>
            <a:r>
              <a:rPr lang="en-US" sz="2600" dirty="0"/>
              <a:t>Extensive game</a:t>
            </a:r>
          </a:p>
        </p:txBody>
      </p:sp>
      <p:sp>
        <p:nvSpPr>
          <p:cNvPr id="20" name="TextBox 19">
            <a:extLst>
              <a:ext uri="{FF2B5EF4-FFF2-40B4-BE49-F238E27FC236}">
                <a16:creationId xmlns:a16="http://schemas.microsoft.com/office/drawing/2014/main" id="{517CFF95-BA05-49FA-9405-67911FD2ED84}"/>
              </a:ext>
            </a:extLst>
          </p:cNvPr>
          <p:cNvSpPr txBox="1"/>
          <p:nvPr/>
        </p:nvSpPr>
        <p:spPr>
          <a:xfrm>
            <a:off x="8283388" y="5181271"/>
            <a:ext cx="3646076" cy="646331"/>
          </a:xfrm>
          <a:prstGeom prst="rect">
            <a:avLst/>
          </a:prstGeom>
          <a:noFill/>
        </p:spPr>
        <p:txBody>
          <a:bodyPr wrap="square">
            <a:spAutoFit/>
          </a:bodyPr>
          <a:lstStyle/>
          <a:p>
            <a:pPr algn="r"/>
            <a:r>
              <a:rPr lang="fa-IR" dirty="0">
                <a:solidFill>
                  <a:schemeClr val="tx1"/>
                </a:solidFill>
                <a:cs typeface="B Nazanin" panose="00000400000000000000" pitchFamily="2" charset="-78"/>
              </a:rPr>
              <a:t>مهم ترین عوامل تاثیر گذار در انتخاب دو بازیکن</a:t>
            </a:r>
            <a:r>
              <a:rPr lang="fa-IR" dirty="0">
                <a:solidFill>
                  <a:schemeClr val="tx1"/>
                </a:solidFill>
              </a:rPr>
              <a:t>:</a:t>
            </a:r>
          </a:p>
          <a:p>
            <a:pPr algn="ctr"/>
            <a:r>
              <a:rPr lang="en-US" dirty="0">
                <a:solidFill>
                  <a:srgbClr val="FF0000"/>
                </a:solidFill>
                <a:latin typeface="Calibri" panose="020F0502020204030204" pitchFamily="34" charset="0"/>
                <a:cs typeface="Calibri" panose="020F0502020204030204" pitchFamily="34" charset="0"/>
              </a:rPr>
              <a:t>a, B, s</a:t>
            </a:r>
            <a:endParaRPr lang="fa-IR" dirty="0">
              <a:solidFill>
                <a:srgbClr val="FF0000"/>
              </a:solidFill>
              <a:latin typeface="Calibri" panose="020F0502020204030204" pitchFamily="34" charset="0"/>
              <a:cs typeface="Calibri" panose="020F0502020204030204" pitchFamily="34" charset="0"/>
            </a:endParaRPr>
          </a:p>
        </p:txBody>
      </p:sp>
      <p:cxnSp>
        <p:nvCxnSpPr>
          <p:cNvPr id="21" name="Connector: Elbow 20">
            <a:extLst>
              <a:ext uri="{FF2B5EF4-FFF2-40B4-BE49-F238E27FC236}">
                <a16:creationId xmlns:a16="http://schemas.microsoft.com/office/drawing/2014/main" id="{1638F43F-D235-43A4-9D55-B899699306B1}"/>
              </a:ext>
            </a:extLst>
          </p:cNvPr>
          <p:cNvCxnSpPr>
            <a:cxnSpLocks/>
          </p:cNvCxnSpPr>
          <p:nvPr/>
        </p:nvCxnSpPr>
        <p:spPr>
          <a:xfrm rot="10800000">
            <a:off x="5719484" y="4826811"/>
            <a:ext cx="2563905" cy="677627"/>
          </a:xfrm>
          <a:prstGeom prst="bentConnector3">
            <a:avLst>
              <a:gd name="adj1" fmla="val 74107"/>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22" name="Connector: Elbow 21">
            <a:extLst>
              <a:ext uri="{FF2B5EF4-FFF2-40B4-BE49-F238E27FC236}">
                <a16:creationId xmlns:a16="http://schemas.microsoft.com/office/drawing/2014/main" id="{BD3452F0-67E5-4242-B7D0-D995360DDF87}"/>
              </a:ext>
            </a:extLst>
          </p:cNvPr>
          <p:cNvCxnSpPr/>
          <p:nvPr/>
        </p:nvCxnSpPr>
        <p:spPr>
          <a:xfrm rot="10800000" flipV="1">
            <a:off x="5719482" y="5504436"/>
            <a:ext cx="2563906" cy="661999"/>
          </a:xfrm>
          <a:prstGeom prst="bentConnector3">
            <a:avLst>
              <a:gd name="adj1" fmla="val 74107"/>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23" name="Connector: Elbow 22">
            <a:extLst>
              <a:ext uri="{FF2B5EF4-FFF2-40B4-BE49-F238E27FC236}">
                <a16:creationId xmlns:a16="http://schemas.microsoft.com/office/drawing/2014/main" id="{2BEDC218-449A-4E98-B107-24C196E21E04}"/>
              </a:ext>
            </a:extLst>
          </p:cNvPr>
          <p:cNvCxnSpPr>
            <a:cxnSpLocks/>
          </p:cNvCxnSpPr>
          <p:nvPr/>
        </p:nvCxnSpPr>
        <p:spPr>
          <a:xfrm rot="10800000">
            <a:off x="5719480" y="5504437"/>
            <a:ext cx="782174" cy="1"/>
          </a:xfrm>
          <a:prstGeom prst="bentConnector3">
            <a:avLst>
              <a:gd name="adj1" fmla="val 50000"/>
            </a:avLst>
          </a:prstGeom>
          <a:ln>
            <a:tailEnd type="triangle"/>
          </a:ln>
        </p:spPr>
        <p:style>
          <a:lnRef idx="3">
            <a:schemeClr val="accent3"/>
          </a:lnRef>
          <a:fillRef idx="0">
            <a:schemeClr val="accent3"/>
          </a:fillRef>
          <a:effectRef idx="2">
            <a:schemeClr val="accent3"/>
          </a:effectRef>
          <a:fontRef idx="minor">
            <a:schemeClr val="tx1"/>
          </a:fontRef>
        </p:style>
      </p:cxnSp>
      <p:sp>
        <p:nvSpPr>
          <p:cNvPr id="27" name="TextBox 26">
            <a:extLst>
              <a:ext uri="{FF2B5EF4-FFF2-40B4-BE49-F238E27FC236}">
                <a16:creationId xmlns:a16="http://schemas.microsoft.com/office/drawing/2014/main" id="{3340AB7D-968C-4141-80F1-36B8DB634C7A}"/>
              </a:ext>
            </a:extLst>
          </p:cNvPr>
          <p:cNvSpPr txBox="1"/>
          <p:nvPr/>
        </p:nvSpPr>
        <p:spPr>
          <a:xfrm>
            <a:off x="0" y="4642144"/>
            <a:ext cx="5719483" cy="369332"/>
          </a:xfrm>
          <a:prstGeom prst="rect">
            <a:avLst/>
          </a:prstGeom>
          <a:noFill/>
        </p:spPr>
        <p:txBody>
          <a:bodyPr wrap="square">
            <a:spAutoFit/>
          </a:bodyPr>
          <a:lstStyle/>
          <a:p>
            <a:pPr algn="r"/>
            <a:r>
              <a:rPr lang="fa-IR" dirty="0">
                <a:latin typeface="Calibri" panose="020F0502020204030204" pitchFamily="34" charset="0"/>
                <a:cs typeface="Calibri" panose="020F0502020204030204" pitchFamily="34" charset="0"/>
              </a:rPr>
              <a:t>:</a:t>
            </a:r>
            <a:r>
              <a:rPr lang="fa-IR" dirty="0">
                <a:latin typeface="Calibri" panose="020F0502020204030204" pitchFamily="34" charset="0"/>
                <a:cs typeface="B Nazanin" panose="00000400000000000000" pitchFamily="2" charset="-78"/>
              </a:rPr>
              <a:t> </a:t>
            </a:r>
            <a:r>
              <a:rPr lang="fa-IR">
                <a:latin typeface="Calibri" panose="020F0502020204030204" pitchFamily="34" charset="0"/>
                <a:cs typeface="B Nazanin" panose="00000400000000000000" pitchFamily="2" charset="-78"/>
              </a:rPr>
              <a:t>مقدار (مثبت) </a:t>
            </a:r>
            <a:r>
              <a:rPr lang="fa-IR" dirty="0">
                <a:latin typeface="Calibri" panose="020F0502020204030204" pitchFamily="34" charset="0"/>
                <a:cs typeface="B Nazanin" panose="00000400000000000000" pitchFamily="2" charset="-78"/>
              </a:rPr>
              <a:t>میل مجلس به افزایش تولید داخلی</a:t>
            </a:r>
            <a:r>
              <a:rPr lang="en-US" dirty="0">
                <a:solidFill>
                  <a:srgbClr val="FF0000"/>
                </a:solidFill>
                <a:latin typeface="Calibri" panose="020F0502020204030204" pitchFamily="34" charset="0"/>
                <a:cs typeface="Calibri" panose="020F0502020204030204" pitchFamily="34" charset="0"/>
              </a:rPr>
              <a:t>a</a:t>
            </a:r>
            <a:r>
              <a:rPr lang="el-GR" dirty="0">
                <a:solidFill>
                  <a:srgbClr val="FF0000"/>
                </a:solidFill>
                <a:latin typeface="Calibri" panose="020F0502020204030204" pitchFamily="34" charset="0"/>
                <a:cs typeface="Calibri" panose="020F0502020204030204" pitchFamily="34" charset="0"/>
              </a:rPr>
              <a:t> </a:t>
            </a:r>
            <a:r>
              <a:rPr lang="fa-IR" dirty="0">
                <a:latin typeface="Calibri" panose="020F0502020204030204" pitchFamily="34" charset="0"/>
                <a:cs typeface="B Nazanin" panose="00000400000000000000" pitchFamily="2" charset="-78"/>
              </a:rPr>
              <a:t>یادآوری</a:t>
            </a:r>
          </a:p>
        </p:txBody>
      </p:sp>
      <p:sp>
        <p:nvSpPr>
          <p:cNvPr id="28" name="TextBox 27">
            <a:extLst>
              <a:ext uri="{FF2B5EF4-FFF2-40B4-BE49-F238E27FC236}">
                <a16:creationId xmlns:a16="http://schemas.microsoft.com/office/drawing/2014/main" id="{19F1B31F-33ED-4C9F-8094-7C9A2CD2316F}"/>
              </a:ext>
            </a:extLst>
          </p:cNvPr>
          <p:cNvSpPr txBox="1"/>
          <p:nvPr/>
        </p:nvSpPr>
        <p:spPr>
          <a:xfrm>
            <a:off x="-1" y="5981770"/>
            <a:ext cx="5719483" cy="369332"/>
          </a:xfrm>
          <a:prstGeom prst="rect">
            <a:avLst/>
          </a:prstGeom>
          <a:noFill/>
        </p:spPr>
        <p:txBody>
          <a:bodyPr wrap="square">
            <a:spAutoFit/>
          </a:bodyPr>
          <a:lstStyle/>
          <a:p>
            <a:pPr algn="r"/>
            <a:r>
              <a:rPr lang="fa-IR" dirty="0">
                <a:latin typeface="Calibri" panose="020F0502020204030204" pitchFamily="34" charset="0"/>
                <a:cs typeface="Calibri" panose="020F0502020204030204" pitchFamily="34" charset="0"/>
              </a:rPr>
              <a:t>:</a:t>
            </a:r>
            <a:r>
              <a:rPr lang="fa-IR" dirty="0">
                <a:latin typeface="Calibri" panose="020F0502020204030204" pitchFamily="34" charset="0"/>
                <a:cs typeface="B Nazanin" panose="00000400000000000000" pitchFamily="2" charset="-78"/>
              </a:rPr>
              <a:t> مقدار (منفی) شرمندگی مجلس در ازای ضرر زدن به خودروساز</a:t>
            </a:r>
            <a:r>
              <a:rPr lang="en-US" dirty="0">
                <a:solidFill>
                  <a:srgbClr val="FF0000"/>
                </a:solidFill>
                <a:latin typeface="Calibri" panose="020F0502020204030204" pitchFamily="34" charset="0"/>
                <a:cs typeface="Calibri" panose="020F0502020204030204" pitchFamily="34" charset="0"/>
              </a:rPr>
              <a:t>s</a:t>
            </a:r>
            <a:r>
              <a:rPr lang="el-GR" dirty="0">
                <a:solidFill>
                  <a:srgbClr val="FF0000"/>
                </a:solidFill>
                <a:latin typeface="Calibri" panose="020F0502020204030204" pitchFamily="34" charset="0"/>
                <a:cs typeface="Calibri" panose="020F0502020204030204" pitchFamily="34" charset="0"/>
              </a:rPr>
              <a:t> </a:t>
            </a:r>
            <a:r>
              <a:rPr lang="fa-IR" dirty="0">
                <a:latin typeface="Calibri" panose="020F0502020204030204" pitchFamily="34" charset="0"/>
                <a:cs typeface="B Nazanin" panose="00000400000000000000" pitchFamily="2" charset="-78"/>
              </a:rPr>
              <a:t>یادآوری</a:t>
            </a:r>
          </a:p>
        </p:txBody>
      </p:sp>
      <p:sp>
        <p:nvSpPr>
          <p:cNvPr id="29" name="TextBox 28">
            <a:extLst>
              <a:ext uri="{FF2B5EF4-FFF2-40B4-BE49-F238E27FC236}">
                <a16:creationId xmlns:a16="http://schemas.microsoft.com/office/drawing/2014/main" id="{3145D9C3-CA47-43BD-B8FE-FFFA456A228C}"/>
              </a:ext>
            </a:extLst>
          </p:cNvPr>
          <p:cNvSpPr txBox="1"/>
          <p:nvPr/>
        </p:nvSpPr>
        <p:spPr>
          <a:xfrm>
            <a:off x="0" y="5312760"/>
            <a:ext cx="5719481" cy="369332"/>
          </a:xfrm>
          <a:prstGeom prst="rect">
            <a:avLst/>
          </a:prstGeom>
          <a:noFill/>
        </p:spPr>
        <p:txBody>
          <a:bodyPr wrap="square">
            <a:spAutoFit/>
          </a:bodyPr>
          <a:lstStyle/>
          <a:p>
            <a:pPr algn="r"/>
            <a:r>
              <a:rPr lang="fa-IR" dirty="0">
                <a:latin typeface="Calibri" panose="020F0502020204030204" pitchFamily="34" charset="0"/>
                <a:cs typeface="Calibri" panose="020F0502020204030204" pitchFamily="34" charset="0"/>
              </a:rPr>
              <a:t>:</a:t>
            </a:r>
            <a:r>
              <a:rPr lang="fa-IR" dirty="0">
                <a:latin typeface="Calibri" panose="020F0502020204030204" pitchFamily="34" charset="0"/>
                <a:cs typeface="B Nazanin" panose="00000400000000000000" pitchFamily="2" charset="-78"/>
              </a:rPr>
              <a:t> مقدار هزینه برای افزایش کیفیت خودرو توسط خودروساز </a:t>
            </a:r>
            <a:r>
              <a:rPr lang="en-US" dirty="0">
                <a:solidFill>
                  <a:srgbClr val="FF0000"/>
                </a:solidFill>
                <a:latin typeface="Calibri" panose="020F0502020204030204" pitchFamily="34" charset="0"/>
                <a:cs typeface="Calibri" panose="020F0502020204030204" pitchFamily="34" charset="0"/>
              </a:rPr>
              <a:t>B</a:t>
            </a:r>
            <a:r>
              <a:rPr lang="el-GR" dirty="0">
                <a:solidFill>
                  <a:srgbClr val="FF0000"/>
                </a:solidFill>
                <a:latin typeface="Calibri" panose="020F0502020204030204" pitchFamily="34" charset="0"/>
                <a:cs typeface="Calibri" panose="020F0502020204030204" pitchFamily="34" charset="0"/>
              </a:rPr>
              <a:t> </a:t>
            </a:r>
            <a:r>
              <a:rPr lang="fa-IR" dirty="0">
                <a:latin typeface="Calibri" panose="020F0502020204030204" pitchFamily="34" charset="0"/>
                <a:cs typeface="B Nazanin" panose="00000400000000000000" pitchFamily="2" charset="-78"/>
              </a:rPr>
              <a:t>یادآوری</a:t>
            </a:r>
          </a:p>
        </p:txBody>
      </p:sp>
      <p:pic>
        <p:nvPicPr>
          <p:cNvPr id="1026" name="Picture 2" descr="هیچ خودرو جدیدی ثبت سفارش نمی‌شود/ چرا خودروها از گمرک ترخیص نمی‌شوند؟">
            <a:extLst>
              <a:ext uri="{FF2B5EF4-FFF2-40B4-BE49-F238E27FC236}">
                <a16:creationId xmlns:a16="http://schemas.microsoft.com/office/drawing/2014/main" id="{F41B7603-EAE6-473C-AB6C-8B92FFCF8A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499" y="764943"/>
            <a:ext cx="6449155" cy="32462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79194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500"/>
                                        <p:tgtEl>
                                          <p:spTgt spid="21"/>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fade">
                                      <p:cBhvr>
                                        <p:cTn id="15" dur="500"/>
                                        <p:tgtEl>
                                          <p:spTgt spid="2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3"/>
                                        </p:tgtEl>
                                        <p:attrNameLst>
                                          <p:attrName>style.visibility</p:attrName>
                                        </p:attrNameLst>
                                      </p:cBhvr>
                                      <p:to>
                                        <p:strVal val="visible"/>
                                      </p:to>
                                    </p:set>
                                    <p:animEffect transition="in" filter="fade">
                                      <p:cBhvr>
                                        <p:cTn id="20" dur="500"/>
                                        <p:tgtEl>
                                          <p:spTgt spid="23"/>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9"/>
                                        </p:tgtEl>
                                        <p:attrNameLst>
                                          <p:attrName>style.visibility</p:attrName>
                                        </p:attrNameLst>
                                      </p:cBhvr>
                                      <p:to>
                                        <p:strVal val="visible"/>
                                      </p:to>
                                    </p:set>
                                    <p:animEffect transition="in" filter="fade">
                                      <p:cBhvr>
                                        <p:cTn id="23" dur="500"/>
                                        <p:tgtEl>
                                          <p:spTgt spid="29"/>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2"/>
                                        </p:tgtEl>
                                        <p:attrNameLst>
                                          <p:attrName>style.visibility</p:attrName>
                                        </p:attrNameLst>
                                      </p:cBhvr>
                                      <p:to>
                                        <p:strVal val="visible"/>
                                      </p:to>
                                    </p:set>
                                    <p:animEffect transition="in" filter="fade">
                                      <p:cBhvr>
                                        <p:cTn id="28" dur="500"/>
                                        <p:tgtEl>
                                          <p:spTgt spid="2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8"/>
                                        </p:tgtEl>
                                        <p:attrNameLst>
                                          <p:attrName>style.visibility</p:attrName>
                                        </p:attrNameLst>
                                      </p:cBhvr>
                                      <p:to>
                                        <p:strVal val="visible"/>
                                      </p:to>
                                    </p:set>
                                    <p:animEffect transition="in" filter="fade">
                                      <p:cBhvr>
                                        <p:cTn id="31"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7" grpId="0"/>
      <p:bldP spid="28" grpId="0"/>
      <p:bldP spid="29"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27BEB48-3C9A-484F-BAA5-CE53D24A53E6}"/>
              </a:ext>
            </a:extLst>
          </p:cNvPr>
          <p:cNvSpPr>
            <a:spLocks noGrp="1"/>
          </p:cNvSpPr>
          <p:nvPr>
            <p:ph type="sldNum" sz="quarter" idx="12"/>
          </p:nvPr>
        </p:nvSpPr>
        <p:spPr/>
        <p:txBody>
          <a:bodyPr/>
          <a:lstStyle/>
          <a:p>
            <a:fld id="{BF860B6F-2FE3-4DE6-9496-980E987E7466}" type="slidenum">
              <a:rPr lang="en-US" smtClean="0"/>
              <a:pPr/>
              <a:t>27</a:t>
            </a:fld>
            <a:endParaRPr lang="en-US" dirty="0"/>
          </a:p>
        </p:txBody>
      </p:sp>
      <p:sp>
        <p:nvSpPr>
          <p:cNvPr id="36" name="Text Placeholder 35">
            <a:extLst>
              <a:ext uri="{FF2B5EF4-FFF2-40B4-BE49-F238E27FC236}">
                <a16:creationId xmlns:a16="http://schemas.microsoft.com/office/drawing/2014/main" id="{6F82E58C-2D4C-45F4-85F1-7889089DB529}"/>
              </a:ext>
            </a:extLst>
          </p:cNvPr>
          <p:cNvSpPr>
            <a:spLocks noGrp="1"/>
          </p:cNvSpPr>
          <p:nvPr>
            <p:ph type="body" sz="quarter" idx="48"/>
          </p:nvPr>
        </p:nvSpPr>
        <p:spPr>
          <a:xfrm>
            <a:off x="4688540" y="1819763"/>
            <a:ext cx="7329489" cy="5047201"/>
          </a:xfrm>
        </p:spPr>
        <p:txBody>
          <a:bodyPr/>
          <a:lstStyle/>
          <a:p>
            <a:pPr algn="r"/>
            <a:r>
              <a:rPr lang="fa-IR" sz="1800" dirty="0">
                <a:solidFill>
                  <a:srgbClr val="FF0000"/>
                </a:solidFill>
                <a:cs typeface="B Nazanin" panose="00000400000000000000" pitchFamily="2" charset="-78"/>
              </a:rPr>
              <a:t>بازیکنان: </a:t>
            </a:r>
            <a:r>
              <a:rPr lang="fa-IR" sz="1800" dirty="0">
                <a:cs typeface="B Nazanin" panose="00000400000000000000" pitchFamily="2" charset="-78"/>
              </a:rPr>
              <a:t>مجلس و خودروساز</a:t>
            </a:r>
          </a:p>
          <a:p>
            <a:pPr algn="r"/>
            <a:endParaRPr lang="fa-IR" sz="1800" dirty="0">
              <a:cs typeface="B Nazanin" panose="00000400000000000000" pitchFamily="2" charset="-78"/>
            </a:endParaRPr>
          </a:p>
          <a:p>
            <a:pPr algn="r"/>
            <a:r>
              <a:rPr lang="fa-IR" sz="1800" dirty="0">
                <a:solidFill>
                  <a:srgbClr val="FF0000"/>
                </a:solidFill>
                <a:cs typeface="B Nazanin" panose="00000400000000000000" pitchFamily="2" charset="-78"/>
              </a:rPr>
              <a:t>تاریخچه های نهایی: </a:t>
            </a:r>
            <a:r>
              <a:rPr lang="fa-IR" sz="1800" dirty="0">
                <a:cs typeface="B Nazanin" panose="00000400000000000000" pitchFamily="2" charset="-78"/>
              </a:rPr>
              <a:t>(افزایش کیفیت </a:t>
            </a:r>
            <a:r>
              <a:rPr lang="en-US" sz="1800" dirty="0">
                <a:cs typeface="B Nazanin" panose="00000400000000000000" pitchFamily="2" charset="-78"/>
              </a:rPr>
              <a:t>,</a:t>
            </a:r>
            <a:r>
              <a:rPr lang="fa-IR" sz="1800" dirty="0">
                <a:cs typeface="B Nazanin" panose="00000400000000000000" pitchFamily="2" charset="-78"/>
              </a:rPr>
              <a:t> واردات) (افزایش کیفیت </a:t>
            </a:r>
            <a:r>
              <a:rPr lang="en-US" sz="1800" dirty="0">
                <a:cs typeface="B Nazanin" panose="00000400000000000000" pitchFamily="2" charset="-78"/>
              </a:rPr>
              <a:t>,</a:t>
            </a:r>
            <a:r>
              <a:rPr lang="fa-IR" sz="1800" dirty="0">
                <a:cs typeface="B Nazanin" panose="00000400000000000000" pitchFamily="2" charset="-78"/>
              </a:rPr>
              <a:t> منع واردات) (کیفیت ثابت </a:t>
            </a:r>
            <a:r>
              <a:rPr lang="en-US" sz="1800" dirty="0">
                <a:cs typeface="B Nazanin" panose="00000400000000000000" pitchFamily="2" charset="-78"/>
              </a:rPr>
              <a:t>,</a:t>
            </a:r>
            <a:r>
              <a:rPr lang="fa-IR" sz="1800" dirty="0">
                <a:cs typeface="B Nazanin" panose="00000400000000000000" pitchFamily="2" charset="-78"/>
              </a:rPr>
              <a:t> واردات) (کیفیت ثابت </a:t>
            </a:r>
            <a:r>
              <a:rPr lang="en-US" sz="1800" dirty="0">
                <a:cs typeface="B Nazanin" panose="00000400000000000000" pitchFamily="2" charset="-78"/>
              </a:rPr>
              <a:t>,</a:t>
            </a:r>
            <a:r>
              <a:rPr lang="fa-IR" sz="1800" dirty="0">
                <a:cs typeface="B Nazanin" panose="00000400000000000000" pitchFamily="2" charset="-78"/>
              </a:rPr>
              <a:t> منع واردات)</a:t>
            </a:r>
          </a:p>
          <a:p>
            <a:pPr algn="r"/>
            <a:endParaRPr lang="fa-IR" sz="1800" dirty="0">
              <a:cs typeface="B Nazanin" panose="00000400000000000000" pitchFamily="2" charset="-78"/>
            </a:endParaRPr>
          </a:p>
          <a:p>
            <a:pPr algn="r">
              <a:lnSpc>
                <a:spcPct val="107000"/>
              </a:lnSpc>
              <a:spcAft>
                <a:spcPts val="800"/>
              </a:spcAft>
            </a:pPr>
            <a:r>
              <a:rPr lang="fa-IR" sz="1800" dirty="0">
                <a:solidFill>
                  <a:srgbClr val="FF0000"/>
                </a:solidFill>
                <a:cs typeface="B Nazanin" panose="00000400000000000000" pitchFamily="2" charset="-78"/>
              </a:rPr>
              <a:t>تابع بازیکن:</a:t>
            </a:r>
            <a:r>
              <a:rPr lang="fa-IR" sz="1800" dirty="0">
                <a:solidFill>
                  <a:srgbClr val="FF0000"/>
                </a:solidFill>
                <a:effectLst/>
                <a:latin typeface="Calibri" panose="020F0502020204030204" pitchFamily="34" charset="0"/>
                <a:ea typeface="Calibri" panose="020F0502020204030204" pitchFamily="34" charset="0"/>
                <a:cs typeface="B Nazanin" panose="00000400000000000000" pitchFamily="2" charset="-78"/>
              </a:rPr>
              <a:t> </a:t>
            </a:r>
            <a:r>
              <a:rPr lang="fa-IR" sz="1800" dirty="0">
                <a:effectLst/>
                <a:latin typeface="Calibri" panose="020F0502020204030204" pitchFamily="34" charset="0"/>
                <a:ea typeface="Calibri" panose="020F0502020204030204" pitchFamily="34" charset="0"/>
                <a:cs typeface="B Nazanin" panose="00000400000000000000" pitchFamily="2" charset="-78"/>
              </a:rPr>
              <a:t>در صورتی که خودروساز بازی را شروع کند (در حالت دیگر برعکس):</a:t>
            </a:r>
          </a:p>
          <a:p>
            <a:pPr algn="l" rtl="0">
              <a:lnSpc>
                <a:spcPct val="107000"/>
              </a:lnSpc>
              <a:spcAft>
                <a:spcPts val="800"/>
              </a:spcAft>
            </a:pPr>
            <a:r>
              <a:rPr lang="en-US" sz="1800" dirty="0">
                <a:effectLst/>
                <a:latin typeface="Calibri" panose="020F0502020204030204" pitchFamily="34" charset="0"/>
                <a:ea typeface="Calibri" panose="020F0502020204030204" pitchFamily="34" charset="0"/>
                <a:cs typeface="B Nazanin" panose="00000400000000000000" pitchFamily="2" charset="-78"/>
              </a:rPr>
              <a:t>P() = </a:t>
            </a:r>
            <a:r>
              <a:rPr lang="fa-IR" sz="1800" dirty="0">
                <a:effectLst/>
                <a:latin typeface="Calibri" panose="020F0502020204030204" pitchFamily="34" charset="0"/>
                <a:ea typeface="Calibri" panose="020F0502020204030204" pitchFamily="34" charset="0"/>
                <a:cs typeface="B Nazanin" panose="00000400000000000000" pitchFamily="2" charset="-78"/>
              </a:rPr>
              <a:t>خودروساز</a:t>
            </a:r>
            <a:r>
              <a:rPr lang="en-US" sz="1800" dirty="0">
                <a:effectLst/>
                <a:latin typeface="Calibri" panose="020F0502020204030204" pitchFamily="34" charset="0"/>
                <a:ea typeface="Calibri" panose="020F0502020204030204" pitchFamily="34" charset="0"/>
                <a:cs typeface="B Nazanin" panose="00000400000000000000" pitchFamily="2" charset="-78"/>
              </a:rPr>
              <a:t> , P(</a:t>
            </a:r>
            <a:r>
              <a:rPr lang="fa-IR" sz="1800" dirty="0">
                <a:effectLst/>
                <a:latin typeface="Calibri" panose="020F0502020204030204" pitchFamily="34" charset="0"/>
                <a:ea typeface="Calibri" panose="020F0502020204030204" pitchFamily="34" charset="0"/>
                <a:cs typeface="B Nazanin" panose="00000400000000000000" pitchFamily="2" charset="-78"/>
              </a:rPr>
              <a:t>افزایش کیفیت</a:t>
            </a:r>
            <a:r>
              <a:rPr lang="en-US" sz="1800" dirty="0">
                <a:effectLst/>
                <a:latin typeface="Calibri" panose="020F0502020204030204" pitchFamily="34" charset="0"/>
                <a:ea typeface="Calibri" panose="020F0502020204030204" pitchFamily="34" charset="0"/>
                <a:cs typeface="B Nazanin" panose="00000400000000000000" pitchFamily="2" charset="-78"/>
              </a:rPr>
              <a:t>) = </a:t>
            </a:r>
            <a:r>
              <a:rPr lang="fa-IR" sz="1800" dirty="0">
                <a:effectLst/>
                <a:latin typeface="Calibri" panose="020F0502020204030204" pitchFamily="34" charset="0"/>
                <a:ea typeface="Calibri" panose="020F0502020204030204" pitchFamily="34" charset="0"/>
                <a:cs typeface="B Nazanin" panose="00000400000000000000" pitchFamily="2" charset="-78"/>
              </a:rPr>
              <a:t>مجلس </a:t>
            </a:r>
            <a:r>
              <a:rPr lang="en-US" sz="1800" dirty="0">
                <a:effectLst/>
                <a:latin typeface="Calibri" panose="020F0502020204030204" pitchFamily="34" charset="0"/>
                <a:ea typeface="Calibri" panose="020F0502020204030204" pitchFamily="34" charset="0"/>
                <a:cs typeface="B Nazanin" panose="00000400000000000000" pitchFamily="2" charset="-78"/>
              </a:rPr>
              <a:t>, P(</a:t>
            </a:r>
            <a:r>
              <a:rPr lang="fa-IR" sz="1800" dirty="0">
                <a:effectLst/>
                <a:latin typeface="Calibri" panose="020F0502020204030204" pitchFamily="34" charset="0"/>
                <a:ea typeface="Calibri" panose="020F0502020204030204" pitchFamily="34" charset="0"/>
                <a:cs typeface="B Nazanin" panose="00000400000000000000" pitchFamily="2" charset="-78"/>
              </a:rPr>
              <a:t>کیفیت ثابت</a:t>
            </a:r>
            <a:r>
              <a:rPr lang="en-US" sz="1800" dirty="0">
                <a:effectLst/>
                <a:latin typeface="Calibri" panose="020F0502020204030204" pitchFamily="34" charset="0"/>
                <a:ea typeface="Calibri" panose="020F0502020204030204" pitchFamily="34" charset="0"/>
                <a:cs typeface="B Nazanin" panose="00000400000000000000" pitchFamily="2" charset="-78"/>
              </a:rPr>
              <a:t>) = </a:t>
            </a:r>
            <a:r>
              <a:rPr lang="fa-IR" sz="1800" dirty="0">
                <a:effectLst/>
                <a:latin typeface="Calibri" panose="020F0502020204030204" pitchFamily="34" charset="0"/>
                <a:ea typeface="Calibri" panose="020F0502020204030204" pitchFamily="34" charset="0"/>
                <a:cs typeface="B Nazanin" panose="00000400000000000000" pitchFamily="2" charset="-78"/>
              </a:rPr>
              <a:t>مجلس</a:t>
            </a:r>
          </a:p>
          <a:p>
            <a:pPr algn="r">
              <a:lnSpc>
                <a:spcPct val="107000"/>
              </a:lnSpc>
              <a:spcAft>
                <a:spcPts val="800"/>
              </a:spcAft>
            </a:pPr>
            <a:r>
              <a:rPr lang="fa-IR" sz="1800" dirty="0">
                <a:effectLst/>
                <a:latin typeface="Calibri" panose="020F0502020204030204" pitchFamily="34" charset="0"/>
                <a:ea typeface="Calibri" panose="020F0502020204030204" pitchFamily="34" charset="0"/>
                <a:cs typeface="B Nazanin" panose="00000400000000000000" pitchFamily="2" charset="-78"/>
              </a:rPr>
              <a:t> </a:t>
            </a:r>
          </a:p>
          <a:p>
            <a:pPr algn="r">
              <a:lnSpc>
                <a:spcPct val="107000"/>
              </a:lnSpc>
              <a:spcAft>
                <a:spcPts val="800"/>
              </a:spcAft>
            </a:pPr>
            <a:r>
              <a:rPr lang="fa-IR" sz="1800" dirty="0">
                <a:solidFill>
                  <a:srgbClr val="FF0000"/>
                </a:solidFill>
                <a:latin typeface="Calibri" panose="020F0502020204030204" pitchFamily="34" charset="0"/>
                <a:ea typeface="Calibri" panose="020F0502020204030204" pitchFamily="34" charset="0"/>
                <a:cs typeface="B Nazanin" panose="00000400000000000000" pitchFamily="2" charset="-78"/>
              </a:rPr>
              <a:t>ارجحیت ها: </a:t>
            </a:r>
            <a:r>
              <a:rPr lang="fa-IR" sz="1800" dirty="0">
                <a:latin typeface="Calibri" panose="020F0502020204030204" pitchFamily="34" charset="0"/>
                <a:ea typeface="Calibri" panose="020F0502020204030204" pitchFamily="34" charset="0"/>
                <a:cs typeface="B Nazanin" panose="00000400000000000000" pitchFamily="2" charset="-78"/>
              </a:rPr>
              <a:t>ارجحیت مجلس را با </a:t>
            </a:r>
            <a:r>
              <a:rPr lang="en-US" sz="1800" dirty="0">
                <a:effectLst/>
                <a:latin typeface="Calibri" panose="020F0502020204030204" pitchFamily="34" charset="0"/>
                <a:ea typeface="Calibri" panose="020F0502020204030204" pitchFamily="34" charset="0"/>
                <a:cs typeface="Arial" panose="020B0604020202020204" pitchFamily="34" charset="0"/>
              </a:rPr>
              <a:t>u</a:t>
            </a:r>
            <a:r>
              <a:rPr lang="en-US" sz="1800" baseline="-25000" dirty="0">
                <a:effectLst/>
                <a:latin typeface="Calibri" panose="020F0502020204030204" pitchFamily="34" charset="0"/>
                <a:ea typeface="Calibri" panose="020F0502020204030204" pitchFamily="34" charset="0"/>
                <a:cs typeface="Arial" panose="020B0604020202020204" pitchFamily="34" charset="0"/>
              </a:rPr>
              <a:t>1</a:t>
            </a:r>
            <a:r>
              <a:rPr lang="fa-IR" sz="1800" dirty="0">
                <a:latin typeface="Calibri" panose="020F0502020204030204" pitchFamily="34" charset="0"/>
                <a:ea typeface="Calibri" panose="020F0502020204030204" pitchFamily="34" charset="0"/>
                <a:cs typeface="B Nazanin" panose="00000400000000000000" pitchFamily="2" charset="-78"/>
              </a:rPr>
              <a:t> و ارجحیت های خودروساز را با </a:t>
            </a:r>
            <a:r>
              <a:rPr lang="en-US" sz="1800" dirty="0">
                <a:effectLst/>
                <a:latin typeface="Calibri" panose="020F0502020204030204" pitchFamily="34" charset="0"/>
                <a:ea typeface="Calibri" panose="020F0502020204030204" pitchFamily="34" charset="0"/>
                <a:cs typeface="Arial" panose="020B0604020202020204" pitchFamily="34" charset="0"/>
              </a:rPr>
              <a:t>u</a:t>
            </a:r>
            <a:r>
              <a:rPr lang="en-US" sz="1800" baseline="-25000" dirty="0">
                <a:effectLst/>
                <a:latin typeface="Calibri" panose="020F0502020204030204" pitchFamily="34" charset="0"/>
                <a:ea typeface="Calibri" panose="020F0502020204030204" pitchFamily="34" charset="0"/>
                <a:cs typeface="Arial" panose="020B0604020202020204" pitchFamily="34" charset="0"/>
              </a:rPr>
              <a:t>2</a:t>
            </a:r>
            <a:r>
              <a:rPr lang="fa-IR" sz="1800" dirty="0">
                <a:latin typeface="Calibri" panose="020F0502020204030204" pitchFamily="34" charset="0"/>
                <a:ea typeface="Calibri" panose="020F0502020204030204" pitchFamily="34" charset="0"/>
                <a:cs typeface="B Nazanin" panose="00000400000000000000" pitchFamily="2" charset="-78"/>
              </a:rPr>
              <a:t> نشان میدهیم.</a:t>
            </a:r>
          </a:p>
          <a:p>
            <a:pPr algn="l" rtl="0">
              <a:lnSpc>
                <a:spcPct val="107000"/>
              </a:lnSpc>
              <a:spcAft>
                <a:spcPts val="800"/>
              </a:spcAft>
            </a:pPr>
            <a:r>
              <a:rPr lang="en-US" sz="1800" dirty="0">
                <a:effectLst/>
                <a:latin typeface="Calibri" panose="020F0502020204030204" pitchFamily="34" charset="0"/>
                <a:ea typeface="Calibri" panose="020F0502020204030204" pitchFamily="34" charset="0"/>
                <a:cs typeface="Arial" panose="020B0604020202020204" pitchFamily="34" charset="0"/>
              </a:rPr>
              <a:t>u</a:t>
            </a:r>
            <a:r>
              <a:rPr lang="en-US" sz="1800" baseline="-25000" dirty="0">
                <a:effectLst/>
                <a:latin typeface="Calibri" panose="020F0502020204030204" pitchFamily="34" charset="0"/>
                <a:ea typeface="Calibri" panose="020F0502020204030204" pitchFamily="34" charset="0"/>
                <a:cs typeface="Arial" panose="020B0604020202020204" pitchFamily="34" charset="0"/>
              </a:rPr>
              <a:t>1</a:t>
            </a:r>
            <a:r>
              <a:rPr lang="en-US" sz="1800" dirty="0">
                <a:latin typeface="Calibri" panose="020F0502020204030204" pitchFamily="34" charset="0"/>
                <a:cs typeface="B Nazanin" panose="00000400000000000000" pitchFamily="2" charset="-78"/>
              </a:rPr>
              <a:t>(</a:t>
            </a:r>
            <a:r>
              <a:rPr lang="fa-IR" sz="1800" dirty="0">
                <a:latin typeface="Calibri" panose="020F0502020204030204" pitchFamily="34" charset="0"/>
                <a:cs typeface="B Nazanin" panose="00000400000000000000" pitchFamily="2" charset="-78"/>
              </a:rPr>
              <a:t> واردات</a:t>
            </a:r>
            <a:r>
              <a:rPr lang="en-US" sz="1800" dirty="0">
                <a:latin typeface="Calibri" panose="020F0502020204030204" pitchFamily="34" charset="0"/>
                <a:cs typeface="B Nazanin" panose="00000400000000000000" pitchFamily="2" charset="-78"/>
              </a:rPr>
              <a:t>, </a:t>
            </a:r>
            <a:r>
              <a:rPr lang="fa-IR" sz="1800" dirty="0">
                <a:latin typeface="Calibri" panose="020F0502020204030204" pitchFamily="34" charset="0"/>
                <a:cs typeface="B Nazanin" panose="00000400000000000000" pitchFamily="2" charset="-78"/>
              </a:rPr>
              <a:t>افزایش کیفیت</a:t>
            </a:r>
            <a:r>
              <a:rPr lang="en-US" sz="1800" dirty="0">
                <a:latin typeface="Calibri" panose="020F0502020204030204" pitchFamily="34" charset="0"/>
                <a:cs typeface="B Nazanin" panose="00000400000000000000" pitchFamily="2" charset="-78"/>
              </a:rPr>
              <a:t>)</a:t>
            </a:r>
            <a:r>
              <a:rPr lang="fa-IR" sz="1800" dirty="0">
                <a:cs typeface="B Nazanin" panose="00000400000000000000" pitchFamily="2" charset="-78"/>
              </a:rPr>
              <a:t> </a:t>
            </a:r>
            <a:r>
              <a:rPr lang="en-US" sz="1800" dirty="0">
                <a:cs typeface="B Nazanin" panose="00000400000000000000" pitchFamily="2" charset="-78"/>
              </a:rPr>
              <a:t>= </a:t>
            </a:r>
            <a:r>
              <a:rPr lang="en-US" sz="1800" dirty="0">
                <a:effectLst/>
                <a:latin typeface="Calibri" panose="020F0502020204030204" pitchFamily="34" charset="0"/>
                <a:ea typeface="Calibri" panose="020F0502020204030204" pitchFamily="34" charset="0"/>
                <a:cs typeface="Arial" panose="020B0604020202020204" pitchFamily="34" charset="0"/>
              </a:rPr>
              <a:t>C</a:t>
            </a:r>
            <a:r>
              <a:rPr lang="en-US" sz="1800" baseline="-25000" dirty="0">
                <a:effectLst/>
                <a:latin typeface="Calibri" panose="020F0502020204030204" pitchFamily="34" charset="0"/>
                <a:ea typeface="Calibri" panose="020F0502020204030204" pitchFamily="34" charset="0"/>
                <a:cs typeface="Arial" panose="020B0604020202020204" pitchFamily="34" charset="0"/>
              </a:rPr>
              <a:t>1</a:t>
            </a:r>
            <a:r>
              <a:rPr lang="en-US" sz="1800" dirty="0">
                <a:cs typeface="B Nazanin" panose="00000400000000000000" pitchFamily="2" charset="-78"/>
              </a:rPr>
              <a:t> + a –s  ,</a:t>
            </a:r>
            <a:r>
              <a:rPr lang="en-US" sz="1800" dirty="0">
                <a:latin typeface="Calibri" panose="020F0502020204030204" pitchFamily="34" charset="0"/>
                <a:cs typeface="B Nazanin" panose="00000400000000000000" pitchFamily="2" charset="-78"/>
              </a:rPr>
              <a:t> </a:t>
            </a:r>
            <a:r>
              <a:rPr lang="en-US" sz="1800" dirty="0">
                <a:effectLst/>
                <a:latin typeface="Calibri" panose="020F0502020204030204" pitchFamily="34" charset="0"/>
                <a:ea typeface="Calibri" panose="020F0502020204030204" pitchFamily="34" charset="0"/>
                <a:cs typeface="Arial" panose="020B0604020202020204" pitchFamily="34" charset="0"/>
              </a:rPr>
              <a:t>u</a:t>
            </a:r>
            <a:r>
              <a:rPr lang="en-US" sz="1800" baseline="-25000" dirty="0">
                <a:effectLst/>
                <a:latin typeface="Calibri" panose="020F0502020204030204" pitchFamily="34" charset="0"/>
                <a:ea typeface="Calibri" panose="020F0502020204030204" pitchFamily="34" charset="0"/>
                <a:cs typeface="Arial" panose="020B0604020202020204" pitchFamily="34" charset="0"/>
              </a:rPr>
              <a:t>1</a:t>
            </a:r>
            <a:r>
              <a:rPr lang="en-US" sz="1800" dirty="0">
                <a:latin typeface="Calibri" panose="020F0502020204030204" pitchFamily="34" charset="0"/>
                <a:cs typeface="B Nazanin" panose="00000400000000000000" pitchFamily="2" charset="-78"/>
              </a:rPr>
              <a:t>(</a:t>
            </a:r>
            <a:r>
              <a:rPr lang="fa-IR" sz="1800" dirty="0">
                <a:latin typeface="Calibri" panose="020F0502020204030204" pitchFamily="34" charset="0"/>
                <a:cs typeface="B Nazanin" panose="00000400000000000000" pitchFamily="2" charset="-78"/>
              </a:rPr>
              <a:t> منع واردات</a:t>
            </a:r>
            <a:r>
              <a:rPr lang="en-US" sz="1800" dirty="0">
                <a:latin typeface="Calibri" panose="020F0502020204030204" pitchFamily="34" charset="0"/>
                <a:cs typeface="B Nazanin" panose="00000400000000000000" pitchFamily="2" charset="-78"/>
              </a:rPr>
              <a:t>, </a:t>
            </a:r>
            <a:r>
              <a:rPr lang="fa-IR" sz="1800" dirty="0">
                <a:latin typeface="Calibri" panose="020F0502020204030204" pitchFamily="34" charset="0"/>
                <a:cs typeface="B Nazanin" panose="00000400000000000000" pitchFamily="2" charset="-78"/>
              </a:rPr>
              <a:t>افزایش کیفیت</a:t>
            </a:r>
            <a:r>
              <a:rPr lang="en-US" sz="1800" dirty="0">
                <a:latin typeface="Calibri" panose="020F0502020204030204" pitchFamily="34" charset="0"/>
                <a:cs typeface="B Nazanin" panose="00000400000000000000" pitchFamily="2" charset="-78"/>
              </a:rPr>
              <a:t>)</a:t>
            </a:r>
            <a:r>
              <a:rPr lang="fa-IR" sz="1800" dirty="0">
                <a:cs typeface="B Nazanin" panose="00000400000000000000" pitchFamily="2" charset="-78"/>
              </a:rPr>
              <a:t> </a:t>
            </a:r>
            <a:r>
              <a:rPr lang="en-US" sz="1800" dirty="0">
                <a:cs typeface="B Nazanin" panose="00000400000000000000" pitchFamily="2" charset="-78"/>
              </a:rPr>
              <a:t>= a ,</a:t>
            </a:r>
            <a:r>
              <a:rPr lang="en-US" sz="1800" dirty="0">
                <a:latin typeface="Calibri" panose="020F0502020204030204" pitchFamily="34" charset="0"/>
                <a:cs typeface="B Nazanin" panose="00000400000000000000" pitchFamily="2" charset="-78"/>
              </a:rPr>
              <a:t> </a:t>
            </a:r>
            <a:r>
              <a:rPr lang="en-US" sz="1800" dirty="0">
                <a:effectLst/>
                <a:latin typeface="Calibri" panose="020F0502020204030204" pitchFamily="34" charset="0"/>
                <a:ea typeface="Calibri" panose="020F0502020204030204" pitchFamily="34" charset="0"/>
                <a:cs typeface="Arial" panose="020B0604020202020204" pitchFamily="34" charset="0"/>
              </a:rPr>
              <a:t>u</a:t>
            </a:r>
            <a:r>
              <a:rPr lang="en-US" sz="1800" baseline="-25000" dirty="0">
                <a:effectLst/>
                <a:latin typeface="Calibri" panose="020F0502020204030204" pitchFamily="34" charset="0"/>
                <a:ea typeface="Calibri" panose="020F0502020204030204" pitchFamily="34" charset="0"/>
                <a:cs typeface="Arial" panose="020B0604020202020204" pitchFamily="34" charset="0"/>
              </a:rPr>
              <a:t>1</a:t>
            </a:r>
            <a:r>
              <a:rPr lang="en-US" sz="1800" dirty="0">
                <a:latin typeface="Calibri" panose="020F0502020204030204" pitchFamily="34" charset="0"/>
                <a:cs typeface="B Nazanin" panose="00000400000000000000" pitchFamily="2" charset="-78"/>
              </a:rPr>
              <a:t>(</a:t>
            </a:r>
            <a:r>
              <a:rPr lang="fa-IR" sz="1800" dirty="0">
                <a:latin typeface="Calibri" panose="020F0502020204030204" pitchFamily="34" charset="0"/>
                <a:cs typeface="B Nazanin" panose="00000400000000000000" pitchFamily="2" charset="-78"/>
              </a:rPr>
              <a:t> واردات</a:t>
            </a:r>
            <a:r>
              <a:rPr lang="en-US" sz="1800" dirty="0">
                <a:latin typeface="Calibri" panose="020F0502020204030204" pitchFamily="34" charset="0"/>
                <a:cs typeface="B Nazanin" panose="00000400000000000000" pitchFamily="2" charset="-78"/>
              </a:rPr>
              <a:t>, </a:t>
            </a:r>
            <a:r>
              <a:rPr lang="fa-IR" sz="1800" dirty="0">
                <a:latin typeface="Calibri" panose="020F0502020204030204" pitchFamily="34" charset="0"/>
                <a:cs typeface="B Nazanin" panose="00000400000000000000" pitchFamily="2" charset="-78"/>
              </a:rPr>
              <a:t>کیفیت ثابت</a:t>
            </a:r>
            <a:r>
              <a:rPr lang="en-US" sz="1800" dirty="0">
                <a:latin typeface="Calibri" panose="020F0502020204030204" pitchFamily="34" charset="0"/>
                <a:cs typeface="B Nazanin" panose="00000400000000000000" pitchFamily="2" charset="-78"/>
              </a:rPr>
              <a:t>)</a:t>
            </a:r>
            <a:r>
              <a:rPr lang="fa-IR" sz="1800" dirty="0">
                <a:cs typeface="B Nazanin" panose="00000400000000000000" pitchFamily="2" charset="-78"/>
              </a:rPr>
              <a:t> </a:t>
            </a:r>
            <a:r>
              <a:rPr lang="en-US" sz="1800" dirty="0">
                <a:cs typeface="B Nazanin" panose="00000400000000000000" pitchFamily="2" charset="-78"/>
              </a:rPr>
              <a:t>= </a:t>
            </a:r>
            <a:r>
              <a:rPr lang="en-US" sz="1800" dirty="0">
                <a:effectLst/>
                <a:latin typeface="Calibri" panose="020F0502020204030204" pitchFamily="34" charset="0"/>
                <a:ea typeface="Calibri" panose="020F0502020204030204" pitchFamily="34" charset="0"/>
                <a:cs typeface="Arial" panose="020B0604020202020204" pitchFamily="34" charset="0"/>
              </a:rPr>
              <a:t>C</a:t>
            </a:r>
            <a:r>
              <a:rPr lang="en-US" sz="1800" baseline="-25000" dirty="0">
                <a:effectLst/>
                <a:latin typeface="Calibri" panose="020F0502020204030204" pitchFamily="34" charset="0"/>
                <a:ea typeface="Calibri" panose="020F0502020204030204" pitchFamily="34" charset="0"/>
                <a:cs typeface="Arial" panose="020B0604020202020204" pitchFamily="34" charset="0"/>
              </a:rPr>
              <a:t>2</a:t>
            </a:r>
            <a:r>
              <a:rPr lang="en-US" sz="1800" dirty="0">
                <a:cs typeface="B Nazanin" panose="00000400000000000000" pitchFamily="2" charset="-78"/>
              </a:rPr>
              <a:t>,</a:t>
            </a:r>
            <a:r>
              <a:rPr lang="en-US" sz="1800" dirty="0">
                <a:latin typeface="Calibri" panose="020F0502020204030204" pitchFamily="34" charset="0"/>
                <a:cs typeface="B Nazanin" panose="00000400000000000000" pitchFamily="2" charset="-78"/>
              </a:rPr>
              <a:t> </a:t>
            </a:r>
            <a:r>
              <a:rPr lang="en-US" sz="1800" dirty="0">
                <a:effectLst/>
                <a:latin typeface="Calibri" panose="020F0502020204030204" pitchFamily="34" charset="0"/>
                <a:ea typeface="Calibri" panose="020F0502020204030204" pitchFamily="34" charset="0"/>
                <a:cs typeface="Arial" panose="020B0604020202020204" pitchFamily="34" charset="0"/>
              </a:rPr>
              <a:t>u</a:t>
            </a:r>
            <a:r>
              <a:rPr lang="en-US" sz="1800" baseline="-25000" dirty="0">
                <a:effectLst/>
                <a:latin typeface="Calibri" panose="020F0502020204030204" pitchFamily="34" charset="0"/>
                <a:ea typeface="Calibri" panose="020F0502020204030204" pitchFamily="34" charset="0"/>
                <a:cs typeface="Arial" panose="020B0604020202020204" pitchFamily="34" charset="0"/>
              </a:rPr>
              <a:t>1</a:t>
            </a:r>
            <a:r>
              <a:rPr lang="en-US" sz="1800" dirty="0">
                <a:latin typeface="Calibri" panose="020F0502020204030204" pitchFamily="34" charset="0"/>
                <a:cs typeface="B Nazanin" panose="00000400000000000000" pitchFamily="2" charset="-78"/>
              </a:rPr>
              <a:t>(</a:t>
            </a:r>
            <a:r>
              <a:rPr lang="fa-IR" sz="1800" dirty="0">
                <a:latin typeface="Calibri" panose="020F0502020204030204" pitchFamily="34" charset="0"/>
                <a:cs typeface="B Nazanin" panose="00000400000000000000" pitchFamily="2" charset="-78"/>
              </a:rPr>
              <a:t> منع واردات</a:t>
            </a:r>
            <a:r>
              <a:rPr lang="en-US" sz="1800" dirty="0">
                <a:latin typeface="Calibri" panose="020F0502020204030204" pitchFamily="34" charset="0"/>
                <a:cs typeface="B Nazanin" panose="00000400000000000000" pitchFamily="2" charset="-78"/>
              </a:rPr>
              <a:t>, </a:t>
            </a:r>
            <a:r>
              <a:rPr lang="fa-IR" sz="1800" dirty="0">
                <a:latin typeface="Calibri" panose="020F0502020204030204" pitchFamily="34" charset="0"/>
                <a:cs typeface="B Nazanin" panose="00000400000000000000" pitchFamily="2" charset="-78"/>
              </a:rPr>
              <a:t>ثابت</a:t>
            </a:r>
            <a:r>
              <a:rPr lang="en-US" sz="1800" dirty="0">
                <a:latin typeface="Calibri" panose="020F0502020204030204" pitchFamily="34" charset="0"/>
                <a:cs typeface="B Nazanin" panose="00000400000000000000" pitchFamily="2" charset="-78"/>
              </a:rPr>
              <a:t> </a:t>
            </a:r>
            <a:r>
              <a:rPr lang="fa-IR" sz="1800" dirty="0">
                <a:latin typeface="Calibri" panose="020F0502020204030204" pitchFamily="34" charset="0"/>
                <a:cs typeface="B Nazanin" panose="00000400000000000000" pitchFamily="2" charset="-78"/>
              </a:rPr>
              <a:t>کیفیت</a:t>
            </a:r>
            <a:r>
              <a:rPr lang="en-US" sz="1800" dirty="0">
                <a:latin typeface="Calibri" panose="020F0502020204030204" pitchFamily="34" charset="0"/>
                <a:cs typeface="B Nazanin" panose="00000400000000000000" pitchFamily="2" charset="-78"/>
              </a:rPr>
              <a:t>)</a:t>
            </a:r>
            <a:r>
              <a:rPr lang="fa-IR" sz="1800" dirty="0">
                <a:cs typeface="B Nazanin" panose="00000400000000000000" pitchFamily="2" charset="-78"/>
              </a:rPr>
              <a:t> </a:t>
            </a:r>
            <a:r>
              <a:rPr lang="en-US" sz="1800" dirty="0">
                <a:cs typeface="B Nazanin" panose="00000400000000000000" pitchFamily="2" charset="-78"/>
              </a:rPr>
              <a:t>= 0</a:t>
            </a:r>
          </a:p>
          <a:p>
            <a:pPr algn="l" rtl="0">
              <a:lnSpc>
                <a:spcPct val="107000"/>
              </a:lnSpc>
              <a:spcAft>
                <a:spcPts val="80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US" sz="1800" dirty="0">
                <a:effectLst/>
                <a:latin typeface="Calibri" panose="020F0502020204030204" pitchFamily="34" charset="0"/>
                <a:ea typeface="Calibri" panose="020F0502020204030204" pitchFamily="34" charset="0"/>
                <a:cs typeface="Arial" panose="020B0604020202020204" pitchFamily="34" charset="0"/>
              </a:rPr>
              <a:t>u</a:t>
            </a:r>
            <a:r>
              <a:rPr lang="en-US" sz="1800" baseline="-25000" dirty="0">
                <a:effectLst/>
                <a:latin typeface="Calibri" panose="020F0502020204030204" pitchFamily="34" charset="0"/>
                <a:ea typeface="Calibri" panose="020F0502020204030204" pitchFamily="34" charset="0"/>
                <a:cs typeface="Arial" panose="020B0604020202020204" pitchFamily="34" charset="0"/>
              </a:rPr>
              <a:t>2</a:t>
            </a:r>
            <a:r>
              <a:rPr lang="en-US" sz="1800" dirty="0">
                <a:latin typeface="Calibri" panose="020F0502020204030204" pitchFamily="34" charset="0"/>
                <a:cs typeface="B Nazanin" panose="00000400000000000000" pitchFamily="2" charset="-78"/>
              </a:rPr>
              <a:t>(</a:t>
            </a:r>
            <a:r>
              <a:rPr lang="fa-IR" sz="1800" dirty="0">
                <a:latin typeface="Calibri" panose="020F0502020204030204" pitchFamily="34" charset="0"/>
                <a:cs typeface="B Nazanin" panose="00000400000000000000" pitchFamily="2" charset="-78"/>
              </a:rPr>
              <a:t> واردات</a:t>
            </a:r>
            <a:r>
              <a:rPr lang="en-US" sz="1800" dirty="0">
                <a:latin typeface="Calibri" panose="020F0502020204030204" pitchFamily="34" charset="0"/>
                <a:cs typeface="B Nazanin" panose="00000400000000000000" pitchFamily="2" charset="-78"/>
              </a:rPr>
              <a:t>, </a:t>
            </a:r>
            <a:r>
              <a:rPr lang="fa-IR" sz="1800" dirty="0">
                <a:latin typeface="Calibri" panose="020F0502020204030204" pitchFamily="34" charset="0"/>
                <a:cs typeface="B Nazanin" panose="00000400000000000000" pitchFamily="2" charset="-78"/>
              </a:rPr>
              <a:t>افزایش کیفیت</a:t>
            </a:r>
            <a:r>
              <a:rPr lang="en-US" sz="1800" dirty="0">
                <a:latin typeface="Calibri" panose="020F0502020204030204" pitchFamily="34" charset="0"/>
                <a:cs typeface="B Nazanin" panose="00000400000000000000" pitchFamily="2" charset="-78"/>
              </a:rPr>
              <a:t>)</a:t>
            </a:r>
            <a:r>
              <a:rPr lang="fa-IR" sz="1800" dirty="0">
                <a:cs typeface="B Nazanin" panose="00000400000000000000" pitchFamily="2" charset="-78"/>
              </a:rPr>
              <a:t> </a:t>
            </a:r>
            <a:r>
              <a:rPr lang="en-US" sz="1800" dirty="0">
                <a:cs typeface="B Nazanin" panose="00000400000000000000" pitchFamily="2" charset="-78"/>
              </a:rPr>
              <a:t>= </a:t>
            </a:r>
            <a:r>
              <a:rPr lang="en-US" sz="1800" dirty="0">
                <a:effectLst/>
                <a:latin typeface="Calibri" panose="020F0502020204030204" pitchFamily="34" charset="0"/>
                <a:ea typeface="Calibri" panose="020F0502020204030204" pitchFamily="34" charset="0"/>
                <a:cs typeface="Arial" panose="020B0604020202020204" pitchFamily="34" charset="0"/>
              </a:rPr>
              <a:t>D</a:t>
            </a:r>
            <a:r>
              <a:rPr lang="en-US" sz="1800" baseline="-25000" dirty="0">
                <a:effectLst/>
                <a:latin typeface="Calibri" panose="020F0502020204030204" pitchFamily="34" charset="0"/>
                <a:ea typeface="Calibri" panose="020F0502020204030204" pitchFamily="34" charset="0"/>
                <a:cs typeface="Arial" panose="020B0604020202020204" pitchFamily="34" charset="0"/>
              </a:rPr>
              <a:t>11</a:t>
            </a:r>
            <a:r>
              <a:rPr lang="en-US" sz="1800" dirty="0">
                <a:effectLst/>
                <a:latin typeface="Calibri" panose="020F0502020204030204" pitchFamily="34" charset="0"/>
                <a:ea typeface="Calibri" panose="020F0502020204030204" pitchFamily="34" charset="0"/>
                <a:cs typeface="Arial" panose="020B0604020202020204" pitchFamily="34" charset="0"/>
              </a:rPr>
              <a:t> - B</a:t>
            </a:r>
            <a:r>
              <a:rPr lang="en-US" sz="1800" dirty="0">
                <a:cs typeface="B Nazanin" panose="00000400000000000000" pitchFamily="2" charset="-78"/>
              </a:rPr>
              <a:t>,</a:t>
            </a:r>
            <a:r>
              <a:rPr lang="en-US" sz="1800" dirty="0">
                <a:latin typeface="Calibri" panose="020F0502020204030204" pitchFamily="34" charset="0"/>
                <a:cs typeface="B Nazanin" panose="00000400000000000000" pitchFamily="2" charset="-78"/>
              </a:rPr>
              <a:t> </a:t>
            </a:r>
            <a:r>
              <a:rPr lang="en-US" sz="1800" dirty="0">
                <a:effectLst/>
                <a:latin typeface="Calibri" panose="020F0502020204030204" pitchFamily="34" charset="0"/>
                <a:ea typeface="Calibri" panose="020F0502020204030204" pitchFamily="34" charset="0"/>
                <a:cs typeface="Arial" panose="020B0604020202020204" pitchFamily="34" charset="0"/>
              </a:rPr>
              <a:t>u</a:t>
            </a:r>
            <a:r>
              <a:rPr lang="en-US" sz="1800" baseline="-25000" dirty="0">
                <a:effectLst/>
                <a:latin typeface="Calibri" panose="020F0502020204030204" pitchFamily="34" charset="0"/>
                <a:ea typeface="Calibri" panose="020F0502020204030204" pitchFamily="34" charset="0"/>
                <a:cs typeface="Arial" panose="020B0604020202020204" pitchFamily="34" charset="0"/>
              </a:rPr>
              <a:t>2</a:t>
            </a:r>
            <a:r>
              <a:rPr lang="en-US" sz="1800" dirty="0">
                <a:latin typeface="Calibri" panose="020F0502020204030204" pitchFamily="34" charset="0"/>
                <a:cs typeface="B Nazanin" panose="00000400000000000000" pitchFamily="2" charset="-78"/>
              </a:rPr>
              <a:t>(</a:t>
            </a:r>
            <a:r>
              <a:rPr lang="fa-IR" sz="1800" dirty="0">
                <a:latin typeface="Calibri" panose="020F0502020204030204" pitchFamily="34" charset="0"/>
                <a:cs typeface="B Nazanin" panose="00000400000000000000" pitchFamily="2" charset="-78"/>
              </a:rPr>
              <a:t> منع واردات</a:t>
            </a:r>
            <a:r>
              <a:rPr lang="en-US" sz="1800" dirty="0">
                <a:latin typeface="Calibri" panose="020F0502020204030204" pitchFamily="34" charset="0"/>
                <a:cs typeface="B Nazanin" panose="00000400000000000000" pitchFamily="2" charset="-78"/>
              </a:rPr>
              <a:t>, </a:t>
            </a:r>
            <a:r>
              <a:rPr lang="fa-IR" sz="1800" dirty="0">
                <a:latin typeface="Calibri" panose="020F0502020204030204" pitchFamily="34" charset="0"/>
                <a:cs typeface="B Nazanin" panose="00000400000000000000" pitchFamily="2" charset="-78"/>
              </a:rPr>
              <a:t>افزایش کیفیت</a:t>
            </a:r>
            <a:r>
              <a:rPr lang="en-US" sz="1800" dirty="0">
                <a:latin typeface="Calibri" panose="020F0502020204030204" pitchFamily="34" charset="0"/>
                <a:cs typeface="B Nazanin" panose="00000400000000000000" pitchFamily="2" charset="-78"/>
              </a:rPr>
              <a:t>)</a:t>
            </a:r>
            <a:r>
              <a:rPr lang="fa-IR" sz="1800" dirty="0">
                <a:cs typeface="B Nazanin" panose="00000400000000000000" pitchFamily="2" charset="-78"/>
              </a:rPr>
              <a:t> </a:t>
            </a:r>
            <a:r>
              <a:rPr lang="en-US" sz="1800" dirty="0">
                <a:cs typeface="B Nazanin" panose="00000400000000000000" pitchFamily="2" charset="-78"/>
              </a:rPr>
              <a:t>= </a:t>
            </a:r>
            <a:r>
              <a:rPr lang="en-US" sz="1800" dirty="0">
                <a:effectLst/>
                <a:latin typeface="Calibri" panose="020F0502020204030204" pitchFamily="34" charset="0"/>
                <a:ea typeface="Calibri" panose="020F0502020204030204" pitchFamily="34" charset="0"/>
                <a:cs typeface="Arial" panose="020B0604020202020204" pitchFamily="34" charset="0"/>
              </a:rPr>
              <a:t>D</a:t>
            </a:r>
            <a:r>
              <a:rPr lang="en-US" sz="1800" baseline="-25000" dirty="0">
                <a:effectLst/>
                <a:latin typeface="Calibri" panose="020F0502020204030204" pitchFamily="34" charset="0"/>
                <a:ea typeface="Calibri" panose="020F0502020204030204" pitchFamily="34" charset="0"/>
                <a:cs typeface="Arial" panose="020B0604020202020204" pitchFamily="34" charset="0"/>
              </a:rPr>
              <a:t>21</a:t>
            </a:r>
            <a:r>
              <a:rPr lang="en-US" sz="1800" dirty="0">
                <a:cs typeface="B Nazanin" panose="00000400000000000000" pitchFamily="2" charset="-78"/>
              </a:rPr>
              <a:t> - B ,</a:t>
            </a:r>
            <a:r>
              <a:rPr lang="en-US" sz="1800" dirty="0">
                <a:latin typeface="Calibri" panose="020F0502020204030204" pitchFamily="34" charset="0"/>
                <a:cs typeface="B Nazanin" panose="00000400000000000000" pitchFamily="2" charset="-78"/>
              </a:rPr>
              <a:t> </a:t>
            </a:r>
            <a:r>
              <a:rPr lang="en-US" sz="1800" dirty="0">
                <a:effectLst/>
                <a:latin typeface="Calibri" panose="020F0502020204030204" pitchFamily="34" charset="0"/>
                <a:ea typeface="Calibri" panose="020F0502020204030204" pitchFamily="34" charset="0"/>
                <a:cs typeface="Arial" panose="020B0604020202020204" pitchFamily="34" charset="0"/>
              </a:rPr>
              <a:t>u</a:t>
            </a:r>
            <a:r>
              <a:rPr lang="en-US" sz="1800" baseline="-25000" dirty="0">
                <a:effectLst/>
                <a:latin typeface="Calibri" panose="020F0502020204030204" pitchFamily="34" charset="0"/>
                <a:ea typeface="Calibri" panose="020F0502020204030204" pitchFamily="34" charset="0"/>
                <a:cs typeface="Arial" panose="020B0604020202020204" pitchFamily="34" charset="0"/>
              </a:rPr>
              <a:t>2</a:t>
            </a:r>
            <a:r>
              <a:rPr lang="en-US" sz="1800" dirty="0">
                <a:latin typeface="Calibri" panose="020F0502020204030204" pitchFamily="34" charset="0"/>
                <a:cs typeface="B Nazanin" panose="00000400000000000000" pitchFamily="2" charset="-78"/>
              </a:rPr>
              <a:t>(</a:t>
            </a:r>
            <a:r>
              <a:rPr lang="fa-IR" sz="1800" dirty="0">
                <a:latin typeface="Calibri" panose="020F0502020204030204" pitchFamily="34" charset="0"/>
                <a:cs typeface="B Nazanin" panose="00000400000000000000" pitchFamily="2" charset="-78"/>
              </a:rPr>
              <a:t> واردات</a:t>
            </a:r>
            <a:r>
              <a:rPr lang="en-US" sz="1800" dirty="0">
                <a:latin typeface="Calibri" panose="020F0502020204030204" pitchFamily="34" charset="0"/>
                <a:cs typeface="B Nazanin" panose="00000400000000000000" pitchFamily="2" charset="-78"/>
              </a:rPr>
              <a:t>, </a:t>
            </a:r>
            <a:r>
              <a:rPr lang="fa-IR" sz="1800" dirty="0">
                <a:latin typeface="Calibri" panose="020F0502020204030204" pitchFamily="34" charset="0"/>
                <a:cs typeface="B Nazanin" panose="00000400000000000000" pitchFamily="2" charset="-78"/>
              </a:rPr>
              <a:t>کیفیت ثابت</a:t>
            </a:r>
            <a:r>
              <a:rPr lang="en-US" sz="1800" dirty="0">
                <a:latin typeface="Calibri" panose="020F0502020204030204" pitchFamily="34" charset="0"/>
                <a:cs typeface="B Nazanin" panose="00000400000000000000" pitchFamily="2" charset="-78"/>
              </a:rPr>
              <a:t>)</a:t>
            </a:r>
            <a:r>
              <a:rPr lang="fa-IR" sz="1800" dirty="0">
                <a:cs typeface="B Nazanin" panose="00000400000000000000" pitchFamily="2" charset="-78"/>
              </a:rPr>
              <a:t> </a:t>
            </a:r>
            <a:r>
              <a:rPr lang="en-US" sz="1800" dirty="0">
                <a:cs typeface="B Nazanin" panose="00000400000000000000" pitchFamily="2" charset="-78"/>
              </a:rPr>
              <a:t>= </a:t>
            </a:r>
            <a:r>
              <a:rPr lang="en-US" sz="1800" dirty="0">
                <a:effectLst/>
                <a:latin typeface="Calibri" panose="020F0502020204030204" pitchFamily="34" charset="0"/>
                <a:ea typeface="Calibri" panose="020F0502020204030204" pitchFamily="34" charset="0"/>
                <a:cs typeface="Arial" panose="020B0604020202020204" pitchFamily="34" charset="0"/>
              </a:rPr>
              <a:t>D</a:t>
            </a:r>
            <a:r>
              <a:rPr lang="en-US" sz="1800" baseline="-25000" dirty="0">
                <a:effectLst/>
                <a:latin typeface="Calibri" panose="020F0502020204030204" pitchFamily="34" charset="0"/>
                <a:ea typeface="Calibri" panose="020F0502020204030204" pitchFamily="34" charset="0"/>
                <a:cs typeface="Arial" panose="020B0604020202020204" pitchFamily="34" charset="0"/>
              </a:rPr>
              <a:t>12</a:t>
            </a:r>
            <a:r>
              <a:rPr lang="en-US" sz="1800" dirty="0">
                <a:cs typeface="B Nazanin" panose="00000400000000000000" pitchFamily="2" charset="-78"/>
              </a:rPr>
              <a:t>,</a:t>
            </a:r>
            <a:r>
              <a:rPr lang="en-US" sz="1800" dirty="0">
                <a:latin typeface="Calibri" panose="020F0502020204030204" pitchFamily="34" charset="0"/>
                <a:cs typeface="B Nazanin" panose="00000400000000000000" pitchFamily="2" charset="-78"/>
              </a:rPr>
              <a:t> </a:t>
            </a:r>
            <a:r>
              <a:rPr lang="en-US" sz="1800" dirty="0">
                <a:effectLst/>
                <a:latin typeface="Calibri" panose="020F0502020204030204" pitchFamily="34" charset="0"/>
                <a:ea typeface="Calibri" panose="020F0502020204030204" pitchFamily="34" charset="0"/>
                <a:cs typeface="Arial" panose="020B0604020202020204" pitchFamily="34" charset="0"/>
              </a:rPr>
              <a:t>u</a:t>
            </a:r>
            <a:r>
              <a:rPr lang="en-US" sz="1800" baseline="-25000" dirty="0">
                <a:effectLst/>
                <a:latin typeface="Calibri" panose="020F0502020204030204" pitchFamily="34" charset="0"/>
                <a:ea typeface="Calibri" panose="020F0502020204030204" pitchFamily="34" charset="0"/>
                <a:cs typeface="Arial" panose="020B0604020202020204" pitchFamily="34" charset="0"/>
              </a:rPr>
              <a:t>2</a:t>
            </a:r>
            <a:r>
              <a:rPr lang="en-US" sz="1800" dirty="0">
                <a:latin typeface="Calibri" panose="020F0502020204030204" pitchFamily="34" charset="0"/>
                <a:cs typeface="B Nazanin" panose="00000400000000000000" pitchFamily="2" charset="-78"/>
              </a:rPr>
              <a:t>(</a:t>
            </a:r>
            <a:r>
              <a:rPr lang="fa-IR" sz="1800" dirty="0">
                <a:latin typeface="Calibri" panose="020F0502020204030204" pitchFamily="34" charset="0"/>
                <a:cs typeface="B Nazanin" panose="00000400000000000000" pitchFamily="2" charset="-78"/>
              </a:rPr>
              <a:t> منع واردات</a:t>
            </a:r>
            <a:r>
              <a:rPr lang="en-US" sz="1800" dirty="0">
                <a:latin typeface="Calibri" panose="020F0502020204030204" pitchFamily="34" charset="0"/>
                <a:cs typeface="B Nazanin" panose="00000400000000000000" pitchFamily="2" charset="-78"/>
              </a:rPr>
              <a:t>, </a:t>
            </a:r>
            <a:r>
              <a:rPr lang="fa-IR" sz="1800" dirty="0">
                <a:latin typeface="Calibri" panose="020F0502020204030204" pitchFamily="34" charset="0"/>
                <a:cs typeface="B Nazanin" panose="00000400000000000000" pitchFamily="2" charset="-78"/>
              </a:rPr>
              <a:t>ثابت</a:t>
            </a:r>
            <a:r>
              <a:rPr lang="en-US" sz="1800" dirty="0">
                <a:latin typeface="Calibri" panose="020F0502020204030204" pitchFamily="34" charset="0"/>
                <a:cs typeface="B Nazanin" panose="00000400000000000000" pitchFamily="2" charset="-78"/>
              </a:rPr>
              <a:t> </a:t>
            </a:r>
            <a:r>
              <a:rPr lang="fa-IR" sz="1800" dirty="0">
                <a:latin typeface="Calibri" panose="020F0502020204030204" pitchFamily="34" charset="0"/>
                <a:cs typeface="B Nazanin" panose="00000400000000000000" pitchFamily="2" charset="-78"/>
              </a:rPr>
              <a:t>کیفیت</a:t>
            </a:r>
            <a:r>
              <a:rPr lang="en-US" sz="1800" dirty="0">
                <a:latin typeface="Calibri" panose="020F0502020204030204" pitchFamily="34" charset="0"/>
                <a:cs typeface="B Nazanin" panose="00000400000000000000" pitchFamily="2" charset="-78"/>
              </a:rPr>
              <a:t>)</a:t>
            </a:r>
            <a:r>
              <a:rPr lang="fa-IR" sz="1800" dirty="0">
                <a:cs typeface="B Nazanin" panose="00000400000000000000" pitchFamily="2" charset="-78"/>
              </a:rPr>
              <a:t> </a:t>
            </a:r>
            <a:r>
              <a:rPr lang="en-US" sz="1800" dirty="0">
                <a:cs typeface="B Nazanin" panose="00000400000000000000" pitchFamily="2" charset="-78"/>
              </a:rPr>
              <a:t>= </a:t>
            </a:r>
            <a:r>
              <a:rPr lang="en-US" sz="1800" dirty="0">
                <a:effectLst/>
                <a:latin typeface="Calibri" panose="020F0502020204030204" pitchFamily="34" charset="0"/>
                <a:ea typeface="Calibri" panose="020F0502020204030204" pitchFamily="34" charset="0"/>
                <a:cs typeface="Arial" panose="020B0604020202020204" pitchFamily="34" charset="0"/>
              </a:rPr>
              <a:t>D</a:t>
            </a:r>
            <a:r>
              <a:rPr lang="en-US" sz="1800" baseline="-25000" dirty="0">
                <a:effectLst/>
                <a:latin typeface="Calibri" panose="020F0502020204030204" pitchFamily="34" charset="0"/>
                <a:ea typeface="Calibri" panose="020F0502020204030204" pitchFamily="34" charset="0"/>
                <a:cs typeface="Arial" panose="020B0604020202020204" pitchFamily="34" charset="0"/>
              </a:rPr>
              <a:t>22</a:t>
            </a:r>
            <a:endParaRPr lang="fa-IR" sz="1800" dirty="0">
              <a:latin typeface="Calibri" panose="020F0502020204030204" pitchFamily="34" charset="0"/>
              <a:ea typeface="Calibri" panose="020F0502020204030204" pitchFamily="34" charset="0"/>
              <a:cs typeface="B Nazanin" panose="00000400000000000000" pitchFamily="2" charset="-78"/>
            </a:endParaRPr>
          </a:p>
          <a:p>
            <a:pPr algn="l" rtl="0">
              <a:lnSpc>
                <a:spcPct val="107000"/>
              </a:lnSpc>
              <a:spcAft>
                <a:spcPts val="800"/>
              </a:spcAft>
            </a:pPr>
            <a:endParaRPr lang="fa-IR" sz="1800" dirty="0">
              <a:latin typeface="Calibri" panose="020F0502020204030204" pitchFamily="34" charset="0"/>
              <a:ea typeface="Calibri" panose="020F0502020204030204" pitchFamily="34" charset="0"/>
              <a:cs typeface="B Nazanin" panose="00000400000000000000" pitchFamily="2" charset="-78"/>
            </a:endParaRPr>
          </a:p>
          <a:p>
            <a:pPr algn="r">
              <a:lnSpc>
                <a:spcPct val="107000"/>
              </a:lnSpc>
              <a:spcAft>
                <a:spcPts val="800"/>
              </a:spcAft>
            </a:pPr>
            <a:endParaRPr lang="en-US" sz="1800" dirty="0">
              <a:effectLst/>
              <a:latin typeface="Calibri" panose="020F0502020204030204" pitchFamily="34" charset="0"/>
              <a:ea typeface="Calibri" panose="020F0502020204030204" pitchFamily="34" charset="0"/>
              <a:cs typeface="B Nazanin" panose="00000400000000000000" pitchFamily="2" charset="-78"/>
            </a:endParaRPr>
          </a:p>
        </p:txBody>
      </p:sp>
      <p:sp>
        <p:nvSpPr>
          <p:cNvPr id="37" name="Title 36">
            <a:extLst>
              <a:ext uri="{FF2B5EF4-FFF2-40B4-BE49-F238E27FC236}">
                <a16:creationId xmlns:a16="http://schemas.microsoft.com/office/drawing/2014/main" id="{687868B5-2EE6-4029-A933-6B7F0D6598D2}"/>
              </a:ext>
            </a:extLst>
          </p:cNvPr>
          <p:cNvSpPr>
            <a:spLocks noGrp="1"/>
          </p:cNvSpPr>
          <p:nvPr>
            <p:ph type="title"/>
          </p:nvPr>
        </p:nvSpPr>
        <p:spPr>
          <a:xfrm>
            <a:off x="134472" y="502023"/>
            <a:ext cx="3505200" cy="932329"/>
          </a:xfrm>
        </p:spPr>
        <p:txBody>
          <a:bodyPr/>
          <a:lstStyle/>
          <a:p>
            <a:r>
              <a:rPr lang="en-US" sz="2600" dirty="0"/>
              <a:t>Extensive game</a:t>
            </a:r>
            <a:endParaRPr lang="fa-IR" sz="2600" dirty="0"/>
          </a:p>
        </p:txBody>
      </p:sp>
      <p:sp>
        <p:nvSpPr>
          <p:cNvPr id="5" name="Text Placeholder 35">
            <a:extLst>
              <a:ext uri="{FF2B5EF4-FFF2-40B4-BE49-F238E27FC236}">
                <a16:creationId xmlns:a16="http://schemas.microsoft.com/office/drawing/2014/main" id="{AD913DAC-4A60-467D-81D6-186580BD265A}"/>
              </a:ext>
            </a:extLst>
          </p:cNvPr>
          <p:cNvSpPr txBox="1">
            <a:spLocks/>
          </p:cNvSpPr>
          <p:nvPr/>
        </p:nvSpPr>
        <p:spPr>
          <a:xfrm>
            <a:off x="5029199" y="502022"/>
            <a:ext cx="5943601" cy="932330"/>
          </a:xfrm>
          <a:prstGeom prst="rect">
            <a:avLst/>
          </a:prstGeom>
        </p:spPr>
        <p:txBody>
          <a:bodyPr vert="horz" lIns="91440" tIns="45720" rIns="91440" bIns="45720" rtlCol="0" anchor="ctr">
            <a:noAutofit/>
          </a:bodyPr>
          <a:lstStyle>
            <a:lvl1pPr marL="0" indent="0" algn="ctr" defTabSz="914400" rtl="1" eaLnBrk="1" latinLnBrk="0" hangingPunct="1">
              <a:lnSpc>
                <a:spcPct val="125000"/>
              </a:lnSpc>
              <a:spcBef>
                <a:spcPts val="0"/>
              </a:spcBef>
              <a:buFont typeface="Arial" panose="020B0604020202020204" pitchFamily="34" charset="0"/>
              <a:buNone/>
              <a:defRPr sz="1200" kern="1200" cap="none" spc="100" baseline="0">
                <a:solidFill>
                  <a:schemeClr val="accent5">
                    <a:lumMod val="50000"/>
                  </a:schemeClr>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r>
              <a:rPr lang="fa-IR" sz="2400" dirty="0">
                <a:latin typeface="Calibri" panose="020F0502020204030204" pitchFamily="34" charset="0"/>
                <a:ea typeface="Calibri" panose="020F0502020204030204" pitchFamily="34" charset="0"/>
                <a:cs typeface="B Nazanin" panose="00000400000000000000" pitchFamily="2" charset="-78"/>
              </a:rPr>
              <a:t>مدل استراتژیک بازی </a:t>
            </a:r>
            <a:endParaRPr lang="en-US" sz="2400" dirty="0">
              <a:latin typeface="Calibri" panose="020F0502020204030204" pitchFamily="34" charset="0"/>
              <a:ea typeface="Calibri" panose="020F0502020204030204" pitchFamily="34" charset="0"/>
              <a:cs typeface="B Nazanin" panose="00000400000000000000" pitchFamily="2" charset="-78"/>
            </a:endParaRPr>
          </a:p>
        </p:txBody>
      </p:sp>
      <p:pic>
        <p:nvPicPr>
          <p:cNvPr id="9" name="Picture 8">
            <a:extLst>
              <a:ext uri="{FF2B5EF4-FFF2-40B4-BE49-F238E27FC236}">
                <a16:creationId xmlns:a16="http://schemas.microsoft.com/office/drawing/2014/main" id="{AD6B00EB-BD99-4987-9139-116D9AE95A9B}"/>
              </a:ext>
            </a:extLst>
          </p:cNvPr>
          <p:cNvPicPr>
            <a:picLocks noChangeAspect="1"/>
          </p:cNvPicPr>
          <p:nvPr/>
        </p:nvPicPr>
        <p:blipFill>
          <a:blip r:embed="rId2"/>
          <a:stretch>
            <a:fillRect/>
          </a:stretch>
        </p:blipFill>
        <p:spPr>
          <a:xfrm>
            <a:off x="116544" y="2048326"/>
            <a:ext cx="4477472" cy="4388334"/>
          </a:xfrm>
          <a:prstGeom prst="rect">
            <a:avLst/>
          </a:prstGeom>
        </p:spPr>
      </p:pic>
    </p:spTree>
    <p:extLst>
      <p:ext uri="{BB962C8B-B14F-4D97-AF65-F5344CB8AC3E}">
        <p14:creationId xmlns:p14="http://schemas.microsoft.com/office/powerpoint/2010/main" val="2052280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6">
                                            <p:txEl>
                                              <p:pRg st="0" end="0"/>
                                            </p:txEl>
                                          </p:spTgt>
                                        </p:tgtEl>
                                        <p:attrNameLst>
                                          <p:attrName>style.visibility</p:attrName>
                                        </p:attrNameLst>
                                      </p:cBhvr>
                                      <p:to>
                                        <p:strVal val="visible"/>
                                      </p:to>
                                    </p:set>
                                    <p:animEffect transition="in" filter="fade">
                                      <p:cBhvr>
                                        <p:cTn id="7" dur="500"/>
                                        <p:tgtEl>
                                          <p:spTgt spid="3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6">
                                            <p:txEl>
                                              <p:pRg st="2" end="2"/>
                                            </p:txEl>
                                          </p:spTgt>
                                        </p:tgtEl>
                                        <p:attrNameLst>
                                          <p:attrName>style.visibility</p:attrName>
                                        </p:attrNameLst>
                                      </p:cBhvr>
                                      <p:to>
                                        <p:strVal val="visible"/>
                                      </p:to>
                                    </p:set>
                                    <p:animEffect transition="in" filter="fade">
                                      <p:cBhvr>
                                        <p:cTn id="12" dur="500"/>
                                        <p:tgtEl>
                                          <p:spTgt spid="3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6">
                                            <p:txEl>
                                              <p:pRg st="4" end="4"/>
                                            </p:txEl>
                                          </p:spTgt>
                                        </p:tgtEl>
                                        <p:attrNameLst>
                                          <p:attrName>style.visibility</p:attrName>
                                        </p:attrNameLst>
                                      </p:cBhvr>
                                      <p:to>
                                        <p:strVal val="visible"/>
                                      </p:to>
                                    </p:set>
                                    <p:animEffect transition="in" filter="fade">
                                      <p:cBhvr>
                                        <p:cTn id="17" dur="500"/>
                                        <p:tgtEl>
                                          <p:spTgt spid="36">
                                            <p:txEl>
                                              <p:pRg st="4" end="4"/>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36">
                                            <p:txEl>
                                              <p:pRg st="5" end="5"/>
                                            </p:txEl>
                                          </p:spTgt>
                                        </p:tgtEl>
                                        <p:attrNameLst>
                                          <p:attrName>style.visibility</p:attrName>
                                        </p:attrNameLst>
                                      </p:cBhvr>
                                      <p:to>
                                        <p:strVal val="visible"/>
                                      </p:to>
                                    </p:set>
                                    <p:animEffect transition="in" filter="fade">
                                      <p:cBhvr>
                                        <p:cTn id="20" dur="500"/>
                                        <p:tgtEl>
                                          <p:spTgt spid="36">
                                            <p:txEl>
                                              <p:pRg st="5" end="5"/>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36">
                                            <p:txEl>
                                              <p:pRg st="6" end="6"/>
                                            </p:txEl>
                                          </p:spTgt>
                                        </p:tgtEl>
                                        <p:attrNameLst>
                                          <p:attrName>style.visibility</p:attrName>
                                        </p:attrNameLst>
                                      </p:cBhvr>
                                      <p:to>
                                        <p:strVal val="visible"/>
                                      </p:to>
                                    </p:set>
                                    <p:animEffect transition="in" filter="fade">
                                      <p:cBhvr>
                                        <p:cTn id="23" dur="500"/>
                                        <p:tgtEl>
                                          <p:spTgt spid="36">
                                            <p:txEl>
                                              <p:pRg st="6" end="6"/>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6">
                                            <p:txEl>
                                              <p:pRg st="7" end="7"/>
                                            </p:txEl>
                                          </p:spTgt>
                                        </p:tgtEl>
                                        <p:attrNameLst>
                                          <p:attrName>style.visibility</p:attrName>
                                        </p:attrNameLst>
                                      </p:cBhvr>
                                      <p:to>
                                        <p:strVal val="visible"/>
                                      </p:to>
                                    </p:set>
                                    <p:animEffect transition="in" filter="fade">
                                      <p:cBhvr>
                                        <p:cTn id="28" dur="500"/>
                                        <p:tgtEl>
                                          <p:spTgt spid="36">
                                            <p:txEl>
                                              <p:pRg st="7" end="7"/>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36">
                                            <p:txEl>
                                              <p:pRg st="8" end="8"/>
                                            </p:txEl>
                                          </p:spTgt>
                                        </p:tgtEl>
                                        <p:attrNameLst>
                                          <p:attrName>style.visibility</p:attrName>
                                        </p:attrNameLst>
                                      </p:cBhvr>
                                      <p:to>
                                        <p:strVal val="visible"/>
                                      </p:to>
                                    </p:set>
                                    <p:animEffect transition="in" filter="fade">
                                      <p:cBhvr>
                                        <p:cTn id="31" dur="500"/>
                                        <p:tgtEl>
                                          <p:spTgt spid="36">
                                            <p:txEl>
                                              <p:pRg st="8" end="8"/>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36">
                                            <p:txEl>
                                              <p:pRg st="10" end="10"/>
                                            </p:txEl>
                                          </p:spTgt>
                                        </p:tgtEl>
                                        <p:attrNameLst>
                                          <p:attrName>style.visibility</p:attrName>
                                        </p:attrNameLst>
                                      </p:cBhvr>
                                      <p:to>
                                        <p:strVal val="visible"/>
                                      </p:to>
                                    </p:set>
                                    <p:animEffect transition="in" filter="fade">
                                      <p:cBhvr>
                                        <p:cTn id="34" dur="500"/>
                                        <p:tgtEl>
                                          <p:spTgt spid="36">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77966B5-6D96-4F35-A810-E82FB183E430}"/>
              </a:ext>
            </a:extLst>
          </p:cNvPr>
          <p:cNvSpPr>
            <a:spLocks noGrp="1"/>
          </p:cNvSpPr>
          <p:nvPr>
            <p:ph type="sldNum" sz="quarter" idx="12"/>
          </p:nvPr>
        </p:nvSpPr>
        <p:spPr/>
        <p:txBody>
          <a:bodyPr/>
          <a:lstStyle/>
          <a:p>
            <a:fld id="{BF860B6F-2FE3-4DE6-9496-980E987E7466}" type="slidenum">
              <a:rPr lang="en-US" smtClean="0"/>
              <a:pPr/>
              <a:t>28</a:t>
            </a:fld>
            <a:endParaRPr lang="en-US" dirty="0"/>
          </a:p>
        </p:txBody>
      </p:sp>
      <p:sp>
        <p:nvSpPr>
          <p:cNvPr id="37" name="Title 36">
            <a:extLst>
              <a:ext uri="{FF2B5EF4-FFF2-40B4-BE49-F238E27FC236}">
                <a16:creationId xmlns:a16="http://schemas.microsoft.com/office/drawing/2014/main" id="{7B9131F4-619E-47A3-A6F8-138C5A0924F4}"/>
              </a:ext>
            </a:extLst>
          </p:cNvPr>
          <p:cNvSpPr>
            <a:spLocks noGrp="1"/>
          </p:cNvSpPr>
          <p:nvPr>
            <p:ph type="title"/>
          </p:nvPr>
        </p:nvSpPr>
        <p:spPr>
          <a:xfrm>
            <a:off x="98612" y="457201"/>
            <a:ext cx="3550023" cy="977152"/>
          </a:xfrm>
        </p:spPr>
        <p:txBody>
          <a:bodyPr/>
          <a:lstStyle/>
          <a:p>
            <a:r>
              <a:rPr lang="en-US" sz="2600" dirty="0"/>
              <a:t>Extensive</a:t>
            </a:r>
            <a:r>
              <a:rPr lang="en-US" sz="2400" dirty="0"/>
              <a:t> game</a:t>
            </a:r>
            <a:endParaRPr lang="fa-IR" sz="2400" dirty="0"/>
          </a:p>
        </p:txBody>
      </p:sp>
      <p:sp>
        <p:nvSpPr>
          <p:cNvPr id="40" name="Text Placeholder 35">
            <a:extLst>
              <a:ext uri="{FF2B5EF4-FFF2-40B4-BE49-F238E27FC236}">
                <a16:creationId xmlns:a16="http://schemas.microsoft.com/office/drawing/2014/main" id="{C85B4ECB-3C1F-4309-98A0-2982122A0475}"/>
              </a:ext>
            </a:extLst>
          </p:cNvPr>
          <p:cNvSpPr txBox="1">
            <a:spLocks/>
          </p:cNvSpPr>
          <p:nvPr/>
        </p:nvSpPr>
        <p:spPr>
          <a:xfrm>
            <a:off x="4141694" y="504704"/>
            <a:ext cx="7413812" cy="884825"/>
          </a:xfrm>
          <a:prstGeom prst="rect">
            <a:avLst/>
          </a:prstGeom>
        </p:spPr>
        <p:txBody>
          <a:bodyPr vert="horz" lIns="91440" tIns="45720" rIns="91440" bIns="45720" rtlCol="0" anchor="ctr">
            <a:noAutofit/>
          </a:bodyPr>
          <a:lstStyle>
            <a:lvl1pPr marL="0" indent="0" algn="ctr" defTabSz="914400" rtl="1" eaLnBrk="1" latinLnBrk="0" hangingPunct="1">
              <a:lnSpc>
                <a:spcPct val="125000"/>
              </a:lnSpc>
              <a:spcBef>
                <a:spcPts val="0"/>
              </a:spcBef>
              <a:buFont typeface="Arial" panose="020B0604020202020204" pitchFamily="34" charset="0"/>
              <a:buNone/>
              <a:defRPr sz="1200" kern="1200" cap="none" spc="100" baseline="0">
                <a:solidFill>
                  <a:schemeClr val="accent5">
                    <a:lumMod val="50000"/>
                  </a:schemeClr>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a-IR" sz="2800" dirty="0">
                <a:cs typeface="B Nazanin" panose="00000400000000000000" pitchFamily="2" charset="-78"/>
              </a:rPr>
              <a:t>فرم های های مختلف بازی توسعه یافته </a:t>
            </a:r>
          </a:p>
        </p:txBody>
      </p:sp>
      <p:pic>
        <p:nvPicPr>
          <p:cNvPr id="42" name="Picture 41">
            <a:extLst>
              <a:ext uri="{FF2B5EF4-FFF2-40B4-BE49-F238E27FC236}">
                <a16:creationId xmlns:a16="http://schemas.microsoft.com/office/drawing/2014/main" id="{DDA32FB6-E9A6-4736-A1A6-C6C5578FED78}"/>
              </a:ext>
            </a:extLst>
          </p:cNvPr>
          <p:cNvPicPr>
            <a:picLocks noChangeAspect="1"/>
          </p:cNvPicPr>
          <p:nvPr/>
        </p:nvPicPr>
        <p:blipFill>
          <a:blip r:embed="rId2"/>
          <a:stretch>
            <a:fillRect/>
          </a:stretch>
        </p:blipFill>
        <p:spPr>
          <a:xfrm>
            <a:off x="636494" y="2514454"/>
            <a:ext cx="4922947" cy="3353091"/>
          </a:xfrm>
          <a:prstGeom prst="rect">
            <a:avLst/>
          </a:prstGeom>
        </p:spPr>
      </p:pic>
      <p:pic>
        <p:nvPicPr>
          <p:cNvPr id="44" name="Picture 43">
            <a:extLst>
              <a:ext uri="{FF2B5EF4-FFF2-40B4-BE49-F238E27FC236}">
                <a16:creationId xmlns:a16="http://schemas.microsoft.com/office/drawing/2014/main" id="{D636028D-BD99-45C1-8C40-7AFECD01574C}"/>
              </a:ext>
            </a:extLst>
          </p:cNvPr>
          <p:cNvPicPr>
            <a:picLocks noChangeAspect="1"/>
          </p:cNvPicPr>
          <p:nvPr/>
        </p:nvPicPr>
        <p:blipFill>
          <a:blip r:embed="rId3"/>
          <a:stretch>
            <a:fillRect/>
          </a:stretch>
        </p:blipFill>
        <p:spPr>
          <a:xfrm>
            <a:off x="6690832" y="2483972"/>
            <a:ext cx="4755292" cy="3383573"/>
          </a:xfrm>
          <a:prstGeom prst="rect">
            <a:avLst/>
          </a:prstGeom>
        </p:spPr>
      </p:pic>
      <p:sp>
        <p:nvSpPr>
          <p:cNvPr id="45" name="Footer Placeholder 2">
            <a:extLst>
              <a:ext uri="{FF2B5EF4-FFF2-40B4-BE49-F238E27FC236}">
                <a16:creationId xmlns:a16="http://schemas.microsoft.com/office/drawing/2014/main" id="{E51C0EFD-3E5A-49A6-BEDD-3D2F97149321}"/>
              </a:ext>
            </a:extLst>
          </p:cNvPr>
          <p:cNvSpPr txBox="1">
            <a:spLocks/>
          </p:cNvSpPr>
          <p:nvPr/>
        </p:nvSpPr>
        <p:spPr>
          <a:xfrm>
            <a:off x="1137840" y="1973216"/>
            <a:ext cx="4114800" cy="510756"/>
          </a:xfrm>
          <a:prstGeom prst="rect">
            <a:avLst/>
          </a:prstGeom>
        </p:spPr>
        <p:txBody>
          <a:bodyPr vert="horz" lIns="91440" tIns="45720" rIns="91440" bIns="45720" rtlCol="0" anchor="ctr">
            <a:noAutofit/>
          </a:bodyPr>
          <a:lstStyle>
            <a:defPPr>
              <a:defRPr lang="en-US"/>
            </a:defPPr>
            <a:lvl1pPr marL="0" algn="ctr" defTabSz="914400" rtl="0" eaLnBrk="1" latinLnBrk="0" hangingPunct="1">
              <a:defRPr sz="1000" kern="1200" cap="all" spc="100" baseline="0">
                <a:solidFill>
                  <a:schemeClr val="bg1">
                    <a:lumMod val="50000"/>
                  </a:schemeClr>
                </a:solidFill>
                <a:latin typeface="Seaford" panose="020B0502030303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a-IR" sz="1800" dirty="0">
                <a:solidFill>
                  <a:schemeClr val="tx1"/>
                </a:solidFill>
                <a:cs typeface="B Nazanin" panose="00000400000000000000" pitchFamily="2" charset="-78"/>
              </a:rPr>
              <a:t>شروع کننده: خودروساز</a:t>
            </a:r>
            <a:endParaRPr lang="en-US" sz="1800" dirty="0">
              <a:solidFill>
                <a:schemeClr val="tx1"/>
              </a:solidFill>
              <a:cs typeface="B Nazanin" panose="00000400000000000000" pitchFamily="2" charset="-78"/>
            </a:endParaRPr>
          </a:p>
        </p:txBody>
      </p:sp>
      <p:sp>
        <p:nvSpPr>
          <p:cNvPr id="46" name="Footer Placeholder 2">
            <a:extLst>
              <a:ext uri="{FF2B5EF4-FFF2-40B4-BE49-F238E27FC236}">
                <a16:creationId xmlns:a16="http://schemas.microsoft.com/office/drawing/2014/main" id="{3FF583F0-5528-4878-860B-900B862E22DF}"/>
              </a:ext>
            </a:extLst>
          </p:cNvPr>
          <p:cNvSpPr txBox="1">
            <a:spLocks/>
          </p:cNvSpPr>
          <p:nvPr/>
        </p:nvSpPr>
        <p:spPr>
          <a:xfrm>
            <a:off x="6939360" y="1904490"/>
            <a:ext cx="4114800" cy="510756"/>
          </a:xfrm>
          <a:prstGeom prst="rect">
            <a:avLst/>
          </a:prstGeom>
        </p:spPr>
        <p:txBody>
          <a:bodyPr vert="horz" lIns="91440" tIns="45720" rIns="91440" bIns="45720" rtlCol="0" anchor="ctr">
            <a:noAutofit/>
          </a:bodyPr>
          <a:lstStyle>
            <a:defPPr>
              <a:defRPr lang="en-US"/>
            </a:defPPr>
            <a:lvl1pPr marL="0" algn="ctr" defTabSz="914400" rtl="0" eaLnBrk="1" latinLnBrk="0" hangingPunct="1">
              <a:defRPr sz="1000" kern="1200" cap="all" spc="100" baseline="0">
                <a:solidFill>
                  <a:schemeClr val="bg1">
                    <a:lumMod val="50000"/>
                  </a:schemeClr>
                </a:solidFill>
                <a:latin typeface="Seaford" panose="020B0502030303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a-IR" sz="1800" dirty="0">
                <a:solidFill>
                  <a:schemeClr val="tx1"/>
                </a:solidFill>
                <a:cs typeface="B Nazanin" panose="00000400000000000000" pitchFamily="2" charset="-78"/>
              </a:rPr>
              <a:t>شروع کننده: مجلس</a:t>
            </a:r>
            <a:endParaRPr lang="en-US" sz="1800" dirty="0">
              <a:solidFill>
                <a:schemeClr val="tx1"/>
              </a:solidFill>
              <a:cs typeface="B Nazanin" panose="00000400000000000000" pitchFamily="2" charset="-78"/>
            </a:endParaRPr>
          </a:p>
        </p:txBody>
      </p:sp>
      <p:sp>
        <p:nvSpPr>
          <p:cNvPr id="47" name="TextBox 46">
            <a:extLst>
              <a:ext uri="{FF2B5EF4-FFF2-40B4-BE49-F238E27FC236}">
                <a16:creationId xmlns:a16="http://schemas.microsoft.com/office/drawing/2014/main" id="{C964D04A-915A-4C54-BC6F-ADA62E0B8FEC}"/>
              </a:ext>
            </a:extLst>
          </p:cNvPr>
          <p:cNvSpPr txBox="1"/>
          <p:nvPr/>
        </p:nvSpPr>
        <p:spPr>
          <a:xfrm>
            <a:off x="3581401" y="6321405"/>
            <a:ext cx="4940305" cy="388696"/>
          </a:xfrm>
          <a:prstGeom prst="rect">
            <a:avLst/>
          </a:prstGeom>
          <a:noFill/>
        </p:spPr>
        <p:txBody>
          <a:bodyPr wrap="square">
            <a:spAutoFit/>
          </a:bodyPr>
          <a:lstStyle/>
          <a:p>
            <a:pPr>
              <a:lnSpc>
                <a:spcPct val="107000"/>
              </a:lnSpc>
              <a:spcAft>
                <a:spcPts val="800"/>
              </a:spcAft>
            </a:pPr>
            <a:r>
              <a:rPr lang="en-US" dirty="0">
                <a:effectLst/>
                <a:latin typeface="Calibri" panose="020F0502020204030204" pitchFamily="34" charset="0"/>
                <a:ea typeface="Calibri" panose="020F0502020204030204" pitchFamily="34" charset="0"/>
                <a:cs typeface="Arial" panose="020B0604020202020204" pitchFamily="34" charset="0"/>
              </a:rPr>
              <a:t>D</a:t>
            </a:r>
            <a:r>
              <a:rPr lang="en-US" baseline="-25000" dirty="0">
                <a:effectLst/>
                <a:latin typeface="Calibri" panose="020F0502020204030204" pitchFamily="34" charset="0"/>
                <a:ea typeface="Calibri" panose="020F0502020204030204" pitchFamily="34" charset="0"/>
                <a:cs typeface="Arial" panose="020B0604020202020204" pitchFamily="34" charset="0"/>
              </a:rPr>
              <a:t>21 </a:t>
            </a:r>
            <a:r>
              <a:rPr lang="en-US" dirty="0">
                <a:effectLst/>
                <a:latin typeface="Calibri" panose="020F0502020204030204" pitchFamily="34" charset="0"/>
                <a:ea typeface="Calibri" panose="020F0502020204030204" pitchFamily="34" charset="0"/>
                <a:cs typeface="Arial" panose="020B0604020202020204" pitchFamily="34" charset="0"/>
              </a:rPr>
              <a:t>&gt; D</a:t>
            </a:r>
            <a:r>
              <a:rPr lang="en-US" baseline="-25000" dirty="0">
                <a:effectLst/>
                <a:latin typeface="Calibri" panose="020F0502020204030204" pitchFamily="34" charset="0"/>
                <a:ea typeface="Calibri" panose="020F0502020204030204" pitchFamily="34" charset="0"/>
                <a:cs typeface="Arial" panose="020B0604020202020204" pitchFamily="34" charset="0"/>
              </a:rPr>
              <a:t>22 </a:t>
            </a:r>
            <a:r>
              <a:rPr lang="en-US" dirty="0">
                <a:effectLst/>
                <a:latin typeface="Calibri" panose="020F0502020204030204" pitchFamily="34" charset="0"/>
                <a:ea typeface="Calibri" panose="020F0502020204030204" pitchFamily="34" charset="0"/>
                <a:cs typeface="Arial" panose="020B0604020202020204" pitchFamily="34" charset="0"/>
              </a:rPr>
              <a:t>&gt; D</a:t>
            </a:r>
            <a:r>
              <a:rPr lang="en-US" baseline="-25000" dirty="0">
                <a:effectLst/>
                <a:latin typeface="Calibri" panose="020F0502020204030204" pitchFamily="34" charset="0"/>
                <a:ea typeface="Calibri" panose="020F0502020204030204" pitchFamily="34" charset="0"/>
                <a:cs typeface="Arial" panose="020B0604020202020204" pitchFamily="34" charset="0"/>
              </a:rPr>
              <a:t>11 </a:t>
            </a:r>
            <a:r>
              <a:rPr lang="en-US" dirty="0">
                <a:effectLst/>
                <a:latin typeface="Calibri" panose="020F0502020204030204" pitchFamily="34" charset="0"/>
                <a:ea typeface="Calibri" panose="020F0502020204030204" pitchFamily="34" charset="0"/>
                <a:cs typeface="Arial" panose="020B0604020202020204" pitchFamily="34" charset="0"/>
              </a:rPr>
              <a:t>&gt; D</a:t>
            </a:r>
            <a:r>
              <a:rPr lang="en-US" baseline="-25000" dirty="0">
                <a:effectLst/>
                <a:latin typeface="Calibri" panose="020F0502020204030204" pitchFamily="34" charset="0"/>
                <a:ea typeface="Calibri" panose="020F0502020204030204" pitchFamily="34" charset="0"/>
                <a:cs typeface="Arial" panose="020B0604020202020204" pitchFamily="34" charset="0"/>
              </a:rPr>
              <a:t>12</a:t>
            </a:r>
            <a:r>
              <a:rPr lang="en-US" dirty="0">
                <a:effectLst/>
                <a:latin typeface="Calibri" panose="020F0502020204030204" pitchFamily="34" charset="0"/>
                <a:ea typeface="Calibri" panose="020F0502020204030204" pitchFamily="34" charset="0"/>
                <a:cs typeface="Arial" panose="020B0604020202020204" pitchFamily="34" charset="0"/>
              </a:rPr>
              <a:t>; D</a:t>
            </a:r>
            <a:r>
              <a:rPr lang="en-US" baseline="-25000" dirty="0">
                <a:effectLst/>
                <a:latin typeface="Calibri" panose="020F0502020204030204" pitchFamily="34" charset="0"/>
                <a:ea typeface="Calibri" panose="020F0502020204030204" pitchFamily="34" charset="0"/>
                <a:cs typeface="Arial" panose="020B0604020202020204" pitchFamily="34" charset="0"/>
              </a:rPr>
              <a:t>11 </a:t>
            </a:r>
            <a:r>
              <a:rPr lang="en-US" dirty="0">
                <a:effectLst/>
                <a:latin typeface="Calibri" panose="020F0502020204030204" pitchFamily="34" charset="0"/>
                <a:ea typeface="Calibri" panose="020F0502020204030204" pitchFamily="34" charset="0"/>
                <a:cs typeface="Arial" panose="020B0604020202020204" pitchFamily="34" charset="0"/>
              </a:rPr>
              <a:t>– D</a:t>
            </a:r>
            <a:r>
              <a:rPr lang="en-US" baseline="-25000" dirty="0">
                <a:effectLst/>
                <a:latin typeface="Calibri" panose="020F0502020204030204" pitchFamily="34" charset="0"/>
                <a:ea typeface="Calibri" panose="020F0502020204030204" pitchFamily="34" charset="0"/>
                <a:cs typeface="Arial" panose="020B0604020202020204" pitchFamily="34" charset="0"/>
              </a:rPr>
              <a:t>12 </a:t>
            </a:r>
            <a:r>
              <a:rPr lang="en-US" dirty="0">
                <a:effectLst/>
                <a:latin typeface="Calibri" panose="020F0502020204030204" pitchFamily="34" charset="0"/>
                <a:ea typeface="Calibri" panose="020F0502020204030204" pitchFamily="34" charset="0"/>
                <a:cs typeface="Arial" panose="020B0604020202020204" pitchFamily="34" charset="0"/>
              </a:rPr>
              <a:t>&gt; D</a:t>
            </a:r>
            <a:r>
              <a:rPr lang="en-US" baseline="-25000" dirty="0">
                <a:effectLst/>
                <a:latin typeface="Calibri" panose="020F0502020204030204" pitchFamily="34" charset="0"/>
                <a:ea typeface="Calibri" panose="020F0502020204030204" pitchFamily="34" charset="0"/>
                <a:cs typeface="Arial" panose="020B0604020202020204" pitchFamily="34" charset="0"/>
              </a:rPr>
              <a:t>21 </a:t>
            </a:r>
            <a:r>
              <a:rPr lang="en-US" dirty="0">
                <a:effectLst/>
                <a:latin typeface="Calibri" panose="020F0502020204030204" pitchFamily="34" charset="0"/>
                <a:ea typeface="Calibri" panose="020F0502020204030204" pitchFamily="34" charset="0"/>
                <a:cs typeface="Arial" panose="020B0604020202020204" pitchFamily="34" charset="0"/>
              </a:rPr>
              <a:t>– D</a:t>
            </a:r>
            <a:r>
              <a:rPr lang="en-US" baseline="-25000" dirty="0">
                <a:effectLst/>
                <a:latin typeface="Calibri" panose="020F0502020204030204" pitchFamily="34" charset="0"/>
                <a:ea typeface="Calibri" panose="020F0502020204030204" pitchFamily="34" charset="0"/>
                <a:cs typeface="Arial" panose="020B0604020202020204" pitchFamily="34" charset="0"/>
              </a:rPr>
              <a:t>22</a:t>
            </a:r>
            <a:r>
              <a:rPr lang="fa-IR" dirty="0">
                <a:effectLst/>
                <a:latin typeface="Calibri" panose="020F0502020204030204" pitchFamily="34" charset="0"/>
                <a:ea typeface="Calibri" panose="020F0502020204030204" pitchFamily="34" charset="0"/>
                <a:cs typeface="Arial" panose="020B0604020202020204" pitchFamily="34" charset="0"/>
              </a:rPr>
              <a:t> </a:t>
            </a:r>
            <a:r>
              <a:rPr lang="fa-IR" dirty="0">
                <a:effectLst/>
                <a:latin typeface="Calibri" panose="020F0502020204030204" pitchFamily="34" charset="0"/>
                <a:ea typeface="Calibri" panose="020F0502020204030204" pitchFamily="34" charset="0"/>
                <a:cs typeface="B Nazanin" panose="00000400000000000000" pitchFamily="2" charset="-78"/>
              </a:rPr>
              <a:t>یادآوری</a:t>
            </a:r>
            <a:r>
              <a:rPr lang="fa-IR" dirty="0">
                <a:effectLst/>
                <a:latin typeface="Calibri" panose="020F0502020204030204" pitchFamily="34" charset="0"/>
                <a:ea typeface="Calibri" panose="020F0502020204030204" pitchFamily="34" charset="0"/>
                <a:cs typeface="Arial" panose="020B0604020202020204" pitchFamily="34" charset="0"/>
              </a:rPr>
              <a:t>       </a:t>
            </a:r>
            <a:r>
              <a:rPr lang="en-US" dirty="0">
                <a:effectLst/>
                <a:latin typeface="Calibri" panose="020F0502020204030204" pitchFamily="34" charset="0"/>
                <a:ea typeface="Calibri" panose="020F0502020204030204" pitchFamily="34" charset="0"/>
                <a:cs typeface="Arial" panose="020B0604020202020204" pitchFamily="34" charset="0"/>
              </a:rPr>
              <a:t> </a:t>
            </a:r>
            <a:r>
              <a:rPr lang="en-US" baseline="-25000" dirty="0">
                <a:effectLst/>
                <a:latin typeface="Calibri" panose="020F0502020204030204" pitchFamily="34" charset="0"/>
                <a:ea typeface="Calibri" panose="020F0502020204030204" pitchFamily="34" charset="0"/>
                <a:cs typeface="Arial" panose="020B0604020202020204" pitchFamily="34" charset="0"/>
              </a:rPr>
              <a:t> </a:t>
            </a:r>
            <a:endParaRPr lang="en-US" sz="11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3C30B5CF-42EB-4627-A6BD-11496805BBB8}"/>
              </a:ext>
            </a:extLst>
          </p:cNvPr>
          <p:cNvPicPr>
            <a:picLocks noChangeAspect="1"/>
          </p:cNvPicPr>
          <p:nvPr/>
        </p:nvPicPr>
        <p:blipFill>
          <a:blip r:embed="rId4"/>
          <a:stretch>
            <a:fillRect/>
          </a:stretch>
        </p:blipFill>
        <p:spPr>
          <a:xfrm>
            <a:off x="8702686" y="2627289"/>
            <a:ext cx="731583" cy="373412"/>
          </a:xfrm>
          <a:prstGeom prst="rect">
            <a:avLst/>
          </a:prstGeom>
        </p:spPr>
      </p:pic>
      <p:pic>
        <p:nvPicPr>
          <p:cNvPr id="6" name="Picture 5">
            <a:extLst>
              <a:ext uri="{FF2B5EF4-FFF2-40B4-BE49-F238E27FC236}">
                <a16:creationId xmlns:a16="http://schemas.microsoft.com/office/drawing/2014/main" id="{702A2194-0629-4F47-9FEE-C014946EFCA7}"/>
              </a:ext>
            </a:extLst>
          </p:cNvPr>
          <p:cNvPicPr>
            <a:picLocks noChangeAspect="1"/>
          </p:cNvPicPr>
          <p:nvPr/>
        </p:nvPicPr>
        <p:blipFill>
          <a:blip r:embed="rId4"/>
          <a:stretch>
            <a:fillRect/>
          </a:stretch>
        </p:blipFill>
        <p:spPr>
          <a:xfrm>
            <a:off x="3892443" y="4072663"/>
            <a:ext cx="731583" cy="373412"/>
          </a:xfrm>
          <a:prstGeom prst="rect">
            <a:avLst/>
          </a:prstGeom>
        </p:spPr>
      </p:pic>
      <p:pic>
        <p:nvPicPr>
          <p:cNvPr id="8" name="Picture 7">
            <a:extLst>
              <a:ext uri="{FF2B5EF4-FFF2-40B4-BE49-F238E27FC236}">
                <a16:creationId xmlns:a16="http://schemas.microsoft.com/office/drawing/2014/main" id="{13A8D2A4-519A-4267-81FD-118ECE85089D}"/>
              </a:ext>
            </a:extLst>
          </p:cNvPr>
          <p:cNvPicPr>
            <a:picLocks noChangeAspect="1"/>
          </p:cNvPicPr>
          <p:nvPr/>
        </p:nvPicPr>
        <p:blipFill>
          <a:blip r:embed="rId4"/>
          <a:stretch>
            <a:fillRect/>
          </a:stretch>
        </p:blipFill>
        <p:spPr>
          <a:xfrm>
            <a:off x="1507831" y="4072663"/>
            <a:ext cx="731583" cy="373412"/>
          </a:xfrm>
          <a:prstGeom prst="rect">
            <a:avLst/>
          </a:prstGeom>
        </p:spPr>
      </p:pic>
    </p:spTree>
    <p:extLst>
      <p:ext uri="{BB962C8B-B14F-4D97-AF65-F5344CB8AC3E}">
        <p14:creationId xmlns:p14="http://schemas.microsoft.com/office/powerpoint/2010/main" val="240056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500"/>
                                        <p:tgtEl>
                                          <p:spTgt spid="4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6"/>
                                        </p:tgtEl>
                                        <p:attrNameLst>
                                          <p:attrName>style.visibility</p:attrName>
                                        </p:attrNameLst>
                                      </p:cBhvr>
                                      <p:to>
                                        <p:strVal val="visible"/>
                                      </p:to>
                                    </p:set>
                                    <p:animEffect transition="in" filter="fade">
                                      <p:cBhvr>
                                        <p:cTn id="10" dur="500"/>
                                        <p:tgtEl>
                                          <p:spTgt spid="4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7"/>
                                        </p:tgtEl>
                                        <p:attrNameLst>
                                          <p:attrName>style.visibility</p:attrName>
                                        </p:attrNameLst>
                                      </p:cBhvr>
                                      <p:to>
                                        <p:strVal val="visible"/>
                                      </p:to>
                                    </p:set>
                                    <p:animEffect transition="in" filter="fade">
                                      <p:cBhvr>
                                        <p:cTn id="15"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P spid="46" grpId="0"/>
      <p:bldP spid="47"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288CB4D-C378-45E9-87DC-99D809DF7205}"/>
              </a:ext>
            </a:extLst>
          </p:cNvPr>
          <p:cNvSpPr>
            <a:spLocks noGrp="1"/>
          </p:cNvSpPr>
          <p:nvPr>
            <p:ph type="sldNum" sz="quarter" idx="12"/>
          </p:nvPr>
        </p:nvSpPr>
        <p:spPr/>
        <p:txBody>
          <a:bodyPr/>
          <a:lstStyle/>
          <a:p>
            <a:fld id="{BF860B6F-2FE3-4DE6-9496-980E987E7466}" type="slidenum">
              <a:rPr lang="en-US" smtClean="0"/>
              <a:pPr/>
              <a:t>29</a:t>
            </a:fld>
            <a:endParaRPr lang="en-US" dirty="0"/>
          </a:p>
        </p:txBody>
      </p:sp>
      <p:sp>
        <p:nvSpPr>
          <p:cNvPr id="37" name="Title 36">
            <a:extLst>
              <a:ext uri="{FF2B5EF4-FFF2-40B4-BE49-F238E27FC236}">
                <a16:creationId xmlns:a16="http://schemas.microsoft.com/office/drawing/2014/main" id="{525BFFC6-8E06-45CD-9398-7503D78A6430}"/>
              </a:ext>
            </a:extLst>
          </p:cNvPr>
          <p:cNvSpPr>
            <a:spLocks noGrp="1"/>
          </p:cNvSpPr>
          <p:nvPr>
            <p:ph type="title"/>
          </p:nvPr>
        </p:nvSpPr>
        <p:spPr>
          <a:xfrm>
            <a:off x="143436" y="457200"/>
            <a:ext cx="3496236" cy="968188"/>
          </a:xfrm>
        </p:spPr>
        <p:txBody>
          <a:bodyPr/>
          <a:lstStyle/>
          <a:p>
            <a:r>
              <a:rPr lang="en-US" sz="2600" dirty="0"/>
              <a:t>Extensive game</a:t>
            </a:r>
            <a:endParaRPr lang="fa-IR" sz="2600" dirty="0"/>
          </a:p>
        </p:txBody>
      </p:sp>
      <p:sp>
        <p:nvSpPr>
          <p:cNvPr id="38" name="Text Placeholder 39">
            <a:extLst>
              <a:ext uri="{FF2B5EF4-FFF2-40B4-BE49-F238E27FC236}">
                <a16:creationId xmlns:a16="http://schemas.microsoft.com/office/drawing/2014/main" id="{9F8AA56F-A7B0-496B-875A-BEE53DAE7DE1}"/>
              </a:ext>
            </a:extLst>
          </p:cNvPr>
          <p:cNvSpPr txBox="1">
            <a:spLocks/>
          </p:cNvSpPr>
          <p:nvPr/>
        </p:nvSpPr>
        <p:spPr>
          <a:xfrm>
            <a:off x="5002306" y="505947"/>
            <a:ext cx="6628214" cy="870693"/>
          </a:xfrm>
          <a:prstGeom prst="rect">
            <a:avLst/>
          </a:prstGeom>
        </p:spPr>
        <p:txBody>
          <a:bodyPr vert="horz" lIns="91440" tIns="45720" rIns="91440" bIns="45720" rtlCol="0" anchor="ctr">
            <a:noAutofit/>
          </a:bodyPr>
          <a:lstStyle>
            <a:lvl1pPr marL="0" indent="0" algn="ctr" defTabSz="914400" rtl="1" eaLnBrk="1" latinLnBrk="0" hangingPunct="1">
              <a:lnSpc>
                <a:spcPct val="125000"/>
              </a:lnSpc>
              <a:spcBef>
                <a:spcPts val="0"/>
              </a:spcBef>
              <a:buFont typeface="Arial" panose="020B0604020202020204" pitchFamily="34" charset="0"/>
              <a:buNone/>
              <a:defRPr sz="1200" kern="1200" cap="none" spc="100" baseline="0">
                <a:solidFill>
                  <a:schemeClr val="accent5">
                    <a:lumMod val="50000"/>
                  </a:schemeClr>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r">
              <a:buFont typeface="Arial" panose="020B0604020202020204" pitchFamily="34" charset="0"/>
              <a:buChar char="•"/>
            </a:pPr>
            <a:r>
              <a:rPr lang="fa-IR" sz="1800" dirty="0">
                <a:solidFill>
                  <a:schemeClr val="tx1"/>
                </a:solidFill>
                <a:cs typeface="B Nazanin" panose="00000400000000000000" pitchFamily="2" charset="-78"/>
              </a:rPr>
              <a:t>مدل بازی توسعه یافته در صورتی که خودروساز بازی را آغاز کند:</a:t>
            </a:r>
          </a:p>
        </p:txBody>
      </p:sp>
      <p:cxnSp>
        <p:nvCxnSpPr>
          <p:cNvPr id="41" name="Straight Arrow Connector 40">
            <a:extLst>
              <a:ext uri="{FF2B5EF4-FFF2-40B4-BE49-F238E27FC236}">
                <a16:creationId xmlns:a16="http://schemas.microsoft.com/office/drawing/2014/main" id="{A94BCEC3-F93B-465D-B056-64064FDA84AE}"/>
              </a:ext>
            </a:extLst>
          </p:cNvPr>
          <p:cNvCxnSpPr>
            <a:cxnSpLocks/>
            <a:stCxn id="56" idx="3"/>
            <a:endCxn id="49" idx="1"/>
          </p:cNvCxnSpPr>
          <p:nvPr/>
        </p:nvCxnSpPr>
        <p:spPr>
          <a:xfrm>
            <a:off x="7575176" y="1755109"/>
            <a:ext cx="457200" cy="41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9C1F8DA4-2220-42C1-B4A2-4FDB59CD00EB}"/>
              </a:ext>
            </a:extLst>
          </p:cNvPr>
          <p:cNvCxnSpPr>
            <a:cxnSpLocks/>
            <a:stCxn id="56" idx="3"/>
            <a:endCxn id="48" idx="1"/>
          </p:cNvCxnSpPr>
          <p:nvPr/>
        </p:nvCxnSpPr>
        <p:spPr>
          <a:xfrm>
            <a:off x="7575176" y="1755109"/>
            <a:ext cx="457200" cy="4894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80F9DE9D-C100-4A1B-B8DD-875BD467A803}"/>
              </a:ext>
            </a:extLst>
          </p:cNvPr>
          <p:cNvSpPr txBox="1"/>
          <p:nvPr/>
        </p:nvSpPr>
        <p:spPr>
          <a:xfrm>
            <a:off x="8032376" y="2057655"/>
            <a:ext cx="3189846" cy="373757"/>
          </a:xfrm>
          <a:prstGeom prst="rect">
            <a:avLst/>
          </a:prstGeom>
          <a:noFill/>
        </p:spPr>
        <p:txBody>
          <a:bodyPr wrap="square">
            <a:spAutoFit/>
          </a:bodyPr>
          <a:lstStyle/>
          <a:p>
            <a:pPr>
              <a:lnSpc>
                <a:spcPct val="107000"/>
              </a:lnSpc>
              <a:spcAft>
                <a:spcPts val="800"/>
              </a:spcAft>
            </a:pPr>
            <a:r>
              <a:rPr lang="en-US" dirty="0">
                <a:solidFill>
                  <a:srgbClr val="FF0000"/>
                </a:solidFill>
                <a:latin typeface="Calibri" panose="020F0502020204030204" pitchFamily="34" charset="0"/>
                <a:ea typeface="Calibri" panose="020F0502020204030204" pitchFamily="34" charset="0"/>
                <a:cs typeface="Arial" panose="020B0604020202020204" pitchFamily="34" charset="0"/>
              </a:rPr>
              <a:t>2) </a:t>
            </a:r>
            <a:r>
              <a:rPr lang="en-US" dirty="0">
                <a:effectLst/>
                <a:latin typeface="Calibri" panose="020F0502020204030204" pitchFamily="34" charset="0"/>
                <a:ea typeface="Calibri" panose="020F0502020204030204" pitchFamily="34" charset="0"/>
                <a:cs typeface="Arial" panose="020B0604020202020204" pitchFamily="34" charset="0"/>
              </a:rPr>
              <a:t>D</a:t>
            </a:r>
            <a:r>
              <a:rPr lang="en-US" baseline="-25000" dirty="0">
                <a:effectLst/>
                <a:latin typeface="Calibri" panose="020F0502020204030204" pitchFamily="34" charset="0"/>
                <a:ea typeface="Calibri" panose="020F0502020204030204" pitchFamily="34" charset="0"/>
                <a:cs typeface="Arial" panose="020B0604020202020204" pitchFamily="34" charset="0"/>
              </a:rPr>
              <a:t>11 </a:t>
            </a:r>
            <a:r>
              <a:rPr lang="en-US" dirty="0">
                <a:effectLst/>
                <a:latin typeface="Calibri" panose="020F0502020204030204" pitchFamily="34" charset="0"/>
                <a:ea typeface="Calibri" panose="020F0502020204030204" pitchFamily="34" charset="0"/>
                <a:cs typeface="Arial" panose="020B0604020202020204" pitchFamily="34" charset="0"/>
              </a:rPr>
              <a:t>– B &lt; D</a:t>
            </a:r>
            <a:r>
              <a:rPr lang="en-US" baseline="-25000" dirty="0">
                <a:effectLst/>
                <a:latin typeface="Calibri" panose="020F0502020204030204" pitchFamily="34" charset="0"/>
                <a:ea typeface="Calibri" panose="020F0502020204030204" pitchFamily="34" charset="0"/>
                <a:cs typeface="Arial" panose="020B0604020202020204" pitchFamily="34" charset="0"/>
              </a:rPr>
              <a:t>12</a:t>
            </a:r>
            <a:r>
              <a:rPr lang="en-US" dirty="0">
                <a:effectLst/>
                <a:latin typeface="Calibri" panose="020F0502020204030204" pitchFamily="34" charset="0"/>
                <a:ea typeface="Calibri" panose="020F0502020204030204" pitchFamily="34" charset="0"/>
                <a:cs typeface="Arial" panose="020B0604020202020204" pitchFamily="34" charset="0"/>
              </a:rPr>
              <a:t> </a:t>
            </a:r>
            <a:r>
              <a:rPr lang="en-US" dirty="0">
                <a:effectLst/>
                <a:latin typeface="Calibri" panose="020F0502020204030204" pitchFamily="34" charset="0"/>
                <a:ea typeface="Calibri" panose="020F0502020204030204" pitchFamily="34" charset="0"/>
                <a:cs typeface="Arial" panose="020B0604020202020204" pitchFamily="34" charset="0"/>
                <a:sym typeface="Wingdings" panose="05000000000000000000" pitchFamily="2" charset="2"/>
              </a:rPr>
              <a:t></a:t>
            </a:r>
            <a:r>
              <a:rPr lang="en-US" dirty="0">
                <a:effectLst/>
                <a:latin typeface="Calibri" panose="020F0502020204030204" pitchFamily="34" charset="0"/>
                <a:ea typeface="Calibri" panose="020F0502020204030204" pitchFamily="34" charset="0"/>
                <a:cs typeface="Arial" panose="020B0604020202020204" pitchFamily="34" charset="0"/>
              </a:rPr>
              <a:t> B &gt; D</a:t>
            </a:r>
            <a:r>
              <a:rPr lang="en-US" baseline="-25000" dirty="0">
                <a:effectLst/>
                <a:latin typeface="Calibri" panose="020F0502020204030204" pitchFamily="34" charset="0"/>
                <a:ea typeface="Calibri" panose="020F0502020204030204" pitchFamily="34" charset="0"/>
                <a:cs typeface="Arial" panose="020B0604020202020204" pitchFamily="34" charset="0"/>
              </a:rPr>
              <a:t>11 </a:t>
            </a:r>
            <a:r>
              <a:rPr lang="en-US" dirty="0">
                <a:effectLst/>
                <a:latin typeface="Calibri" panose="020F0502020204030204" pitchFamily="34" charset="0"/>
                <a:ea typeface="Calibri" panose="020F0502020204030204" pitchFamily="34" charset="0"/>
                <a:cs typeface="Arial" panose="020B0604020202020204" pitchFamily="34" charset="0"/>
              </a:rPr>
              <a:t>– D</a:t>
            </a:r>
            <a:r>
              <a:rPr lang="en-US" baseline="-25000" dirty="0">
                <a:effectLst/>
                <a:latin typeface="Calibri" panose="020F0502020204030204" pitchFamily="34" charset="0"/>
                <a:ea typeface="Calibri" panose="020F0502020204030204" pitchFamily="34" charset="0"/>
                <a:cs typeface="Arial" panose="020B0604020202020204" pitchFamily="34" charset="0"/>
              </a:rPr>
              <a:t>12 </a:t>
            </a:r>
            <a:endParaRPr lang="en-US" sz="1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9" name="TextBox 48">
            <a:extLst>
              <a:ext uri="{FF2B5EF4-FFF2-40B4-BE49-F238E27FC236}">
                <a16:creationId xmlns:a16="http://schemas.microsoft.com/office/drawing/2014/main" id="{A99C6047-14CB-4709-BC44-E85EFA51E62C}"/>
              </a:ext>
            </a:extLst>
          </p:cNvPr>
          <p:cNvSpPr txBox="1"/>
          <p:nvPr/>
        </p:nvSpPr>
        <p:spPr>
          <a:xfrm>
            <a:off x="8032376" y="1572415"/>
            <a:ext cx="3030071" cy="373757"/>
          </a:xfrm>
          <a:prstGeom prst="rect">
            <a:avLst/>
          </a:prstGeom>
          <a:noFill/>
        </p:spPr>
        <p:txBody>
          <a:bodyPr wrap="square">
            <a:spAutoFit/>
          </a:bodyPr>
          <a:lstStyle/>
          <a:p>
            <a:pPr>
              <a:lnSpc>
                <a:spcPct val="107000"/>
              </a:lnSpc>
              <a:spcAft>
                <a:spcPts val="800"/>
              </a:spcAft>
            </a:pPr>
            <a:r>
              <a:rPr lang="en-US" sz="1800" dirty="0">
                <a:solidFill>
                  <a:srgbClr val="FF0000"/>
                </a:solidFill>
              </a:rPr>
              <a:t>1) </a:t>
            </a:r>
            <a:r>
              <a:rPr lang="en-US" sz="1800" dirty="0">
                <a:solidFill>
                  <a:schemeClr val="tx1"/>
                </a:solidFill>
              </a:rPr>
              <a:t>D</a:t>
            </a:r>
            <a:r>
              <a:rPr lang="en-US" sz="1800" baseline="-25000" dirty="0">
                <a:solidFill>
                  <a:schemeClr val="tx1"/>
                </a:solidFill>
              </a:rPr>
              <a:t>11 </a:t>
            </a:r>
            <a:r>
              <a:rPr lang="en-US" sz="1800" dirty="0">
                <a:solidFill>
                  <a:schemeClr val="tx1"/>
                </a:solidFill>
              </a:rPr>
              <a:t>– B &gt; D</a:t>
            </a:r>
            <a:r>
              <a:rPr lang="en-US" sz="1800" baseline="-25000" dirty="0">
                <a:solidFill>
                  <a:schemeClr val="tx1"/>
                </a:solidFill>
              </a:rPr>
              <a:t>12</a:t>
            </a:r>
            <a:r>
              <a:rPr lang="en-US" sz="1800" dirty="0">
                <a:solidFill>
                  <a:schemeClr val="tx1"/>
                </a:solidFill>
              </a:rPr>
              <a:t> </a:t>
            </a:r>
            <a:r>
              <a:rPr lang="en-US" sz="1800" dirty="0">
                <a:latin typeface="Calibri" panose="020F0502020204030204" pitchFamily="34" charset="0"/>
                <a:ea typeface="Calibri" panose="020F0502020204030204" pitchFamily="34" charset="0"/>
                <a:cs typeface="Arial" panose="020B0604020202020204" pitchFamily="34" charset="0"/>
                <a:sym typeface="Wingdings" panose="05000000000000000000" pitchFamily="2" charset="2"/>
              </a:rPr>
              <a:t></a:t>
            </a:r>
            <a:r>
              <a:rPr lang="en-US" sz="1800" dirty="0">
                <a:solidFill>
                  <a:schemeClr val="tx1"/>
                </a:solidFill>
              </a:rPr>
              <a:t> B &lt; D</a:t>
            </a:r>
            <a:r>
              <a:rPr lang="en-US" sz="1800" baseline="-25000" dirty="0">
                <a:solidFill>
                  <a:schemeClr val="tx1"/>
                </a:solidFill>
              </a:rPr>
              <a:t>11 </a:t>
            </a:r>
            <a:r>
              <a:rPr lang="en-US" sz="1800" dirty="0">
                <a:solidFill>
                  <a:schemeClr val="tx1"/>
                </a:solidFill>
              </a:rPr>
              <a:t>– D</a:t>
            </a:r>
            <a:r>
              <a:rPr lang="en-US" sz="1800" baseline="-25000" dirty="0">
                <a:solidFill>
                  <a:schemeClr val="tx1"/>
                </a:solidFill>
              </a:rPr>
              <a:t>12</a:t>
            </a:r>
            <a:endParaRPr lang="en-US" sz="11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51" name="Picture 50">
            <a:extLst>
              <a:ext uri="{FF2B5EF4-FFF2-40B4-BE49-F238E27FC236}">
                <a16:creationId xmlns:a16="http://schemas.microsoft.com/office/drawing/2014/main" id="{00CC436C-DEDF-455D-85E8-2CEB526CD6ED}"/>
              </a:ext>
            </a:extLst>
          </p:cNvPr>
          <p:cNvPicPr>
            <a:picLocks noChangeAspect="1"/>
          </p:cNvPicPr>
          <p:nvPr/>
        </p:nvPicPr>
        <p:blipFill>
          <a:blip r:embed="rId2"/>
          <a:stretch>
            <a:fillRect/>
          </a:stretch>
        </p:blipFill>
        <p:spPr>
          <a:xfrm>
            <a:off x="725708" y="2909011"/>
            <a:ext cx="4823878" cy="3299746"/>
          </a:xfrm>
          <a:prstGeom prst="rect">
            <a:avLst/>
          </a:prstGeom>
        </p:spPr>
      </p:pic>
      <p:pic>
        <p:nvPicPr>
          <p:cNvPr id="53" name="Picture 52">
            <a:extLst>
              <a:ext uri="{FF2B5EF4-FFF2-40B4-BE49-F238E27FC236}">
                <a16:creationId xmlns:a16="http://schemas.microsoft.com/office/drawing/2014/main" id="{006CFEF1-21F2-46D4-A791-8823AE478EBE}"/>
              </a:ext>
            </a:extLst>
          </p:cNvPr>
          <p:cNvPicPr>
            <a:picLocks noChangeAspect="1"/>
          </p:cNvPicPr>
          <p:nvPr/>
        </p:nvPicPr>
        <p:blipFill>
          <a:blip r:embed="rId3"/>
          <a:stretch>
            <a:fillRect/>
          </a:stretch>
        </p:blipFill>
        <p:spPr>
          <a:xfrm>
            <a:off x="6527895" y="2799747"/>
            <a:ext cx="4694327" cy="3444538"/>
          </a:xfrm>
          <a:prstGeom prst="rect">
            <a:avLst/>
          </a:prstGeom>
        </p:spPr>
      </p:pic>
      <p:sp>
        <p:nvSpPr>
          <p:cNvPr id="54" name="Text Placeholder 12">
            <a:extLst>
              <a:ext uri="{FF2B5EF4-FFF2-40B4-BE49-F238E27FC236}">
                <a16:creationId xmlns:a16="http://schemas.microsoft.com/office/drawing/2014/main" id="{3840A774-EF08-4400-B9D5-E3C92FC26CD2}"/>
              </a:ext>
            </a:extLst>
          </p:cNvPr>
          <p:cNvSpPr txBox="1">
            <a:spLocks/>
          </p:cNvSpPr>
          <p:nvPr/>
        </p:nvSpPr>
        <p:spPr>
          <a:xfrm>
            <a:off x="1017494" y="6264741"/>
            <a:ext cx="3743013" cy="502023"/>
          </a:xfrm>
          <a:prstGeom prst="rect">
            <a:avLst/>
          </a:prstGeom>
        </p:spPr>
        <p:txBody>
          <a:bodyPr vert="horz" lIns="91440" tIns="45720" rIns="91440" bIns="45720" rtlCol="0" anchor="t">
            <a:noAutofit/>
          </a:bodyPr>
          <a:lstStyle>
            <a:lvl1pPr marL="0" indent="0" algn="ctr" defTabSz="914400" rtl="1" eaLnBrk="1" latinLnBrk="0" hangingPunct="1">
              <a:lnSpc>
                <a:spcPct val="125000"/>
              </a:lnSpc>
              <a:spcBef>
                <a:spcPts val="0"/>
              </a:spcBef>
              <a:buFont typeface="Arial" panose="020B0604020202020204" pitchFamily="34" charset="0"/>
              <a:buNone/>
              <a:defRPr sz="1400" kern="1200" cap="none" spc="100" baseline="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a-IR" sz="1800" dirty="0">
                <a:latin typeface="Calibri" panose="020F0502020204030204" pitchFamily="34" charset="0"/>
                <a:ea typeface="Calibri" panose="020F0502020204030204" pitchFamily="34" charset="0"/>
                <a:cs typeface="B Nazanin" panose="00000400000000000000" pitchFamily="2" charset="-78"/>
              </a:rPr>
              <a:t>خروجی نهایی: (واردات </a:t>
            </a:r>
            <a:r>
              <a:rPr lang="en-US" sz="1800" dirty="0">
                <a:latin typeface="Calibri" panose="020F0502020204030204" pitchFamily="34" charset="0"/>
                <a:ea typeface="Calibri" panose="020F0502020204030204" pitchFamily="34" charset="0"/>
                <a:cs typeface="B Nazanin" panose="00000400000000000000" pitchFamily="2" charset="-78"/>
              </a:rPr>
              <a:t>,</a:t>
            </a:r>
            <a:r>
              <a:rPr lang="fa-IR" sz="1800" dirty="0">
                <a:latin typeface="Calibri" panose="020F0502020204030204" pitchFamily="34" charset="0"/>
                <a:ea typeface="Calibri" panose="020F0502020204030204" pitchFamily="34" charset="0"/>
                <a:cs typeface="B Nazanin" panose="00000400000000000000" pitchFamily="2" charset="-78"/>
              </a:rPr>
              <a:t> افزایش کیفیت)</a:t>
            </a:r>
          </a:p>
        </p:txBody>
      </p:sp>
      <p:sp>
        <p:nvSpPr>
          <p:cNvPr id="55" name="Text Placeholder 12">
            <a:extLst>
              <a:ext uri="{FF2B5EF4-FFF2-40B4-BE49-F238E27FC236}">
                <a16:creationId xmlns:a16="http://schemas.microsoft.com/office/drawing/2014/main" id="{DA7519D8-3300-4E3F-902B-7E441FBC742C}"/>
              </a:ext>
            </a:extLst>
          </p:cNvPr>
          <p:cNvSpPr txBox="1">
            <a:spLocks/>
          </p:cNvSpPr>
          <p:nvPr/>
        </p:nvSpPr>
        <p:spPr>
          <a:xfrm>
            <a:off x="6967598" y="6244285"/>
            <a:ext cx="3743013" cy="502023"/>
          </a:xfrm>
          <a:prstGeom prst="rect">
            <a:avLst/>
          </a:prstGeom>
        </p:spPr>
        <p:txBody>
          <a:bodyPr vert="horz" lIns="91440" tIns="45720" rIns="91440" bIns="45720" rtlCol="0" anchor="t">
            <a:noAutofit/>
          </a:bodyPr>
          <a:lstStyle>
            <a:lvl1pPr marL="0" indent="0" algn="ctr" defTabSz="914400" rtl="1" eaLnBrk="1" latinLnBrk="0" hangingPunct="1">
              <a:lnSpc>
                <a:spcPct val="125000"/>
              </a:lnSpc>
              <a:spcBef>
                <a:spcPts val="0"/>
              </a:spcBef>
              <a:buFont typeface="Arial" panose="020B0604020202020204" pitchFamily="34" charset="0"/>
              <a:buNone/>
              <a:defRPr sz="1400" kern="1200" cap="none" spc="100" baseline="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a-IR" sz="1800" dirty="0">
                <a:latin typeface="Calibri" panose="020F0502020204030204" pitchFamily="34" charset="0"/>
                <a:ea typeface="Calibri" panose="020F0502020204030204" pitchFamily="34" charset="0"/>
                <a:cs typeface="B Nazanin" panose="00000400000000000000" pitchFamily="2" charset="-78"/>
              </a:rPr>
              <a:t>خروجی نهایی: (واردات </a:t>
            </a:r>
            <a:r>
              <a:rPr lang="en-US" sz="1800" dirty="0">
                <a:latin typeface="Calibri" panose="020F0502020204030204" pitchFamily="34" charset="0"/>
                <a:ea typeface="Calibri" panose="020F0502020204030204" pitchFamily="34" charset="0"/>
                <a:cs typeface="B Nazanin" panose="00000400000000000000" pitchFamily="2" charset="-78"/>
              </a:rPr>
              <a:t>,</a:t>
            </a:r>
            <a:r>
              <a:rPr lang="fa-IR" sz="1800" dirty="0">
                <a:latin typeface="Calibri" panose="020F0502020204030204" pitchFamily="34" charset="0"/>
                <a:ea typeface="Calibri" panose="020F0502020204030204" pitchFamily="34" charset="0"/>
                <a:cs typeface="B Nazanin" panose="00000400000000000000" pitchFamily="2" charset="-78"/>
              </a:rPr>
              <a:t> کیفیت ثابت)</a:t>
            </a:r>
          </a:p>
        </p:txBody>
      </p:sp>
      <p:sp>
        <p:nvSpPr>
          <p:cNvPr id="56" name="TextBox 55">
            <a:extLst>
              <a:ext uri="{FF2B5EF4-FFF2-40B4-BE49-F238E27FC236}">
                <a16:creationId xmlns:a16="http://schemas.microsoft.com/office/drawing/2014/main" id="{C89C4484-8003-4F2D-98AF-C12C1FC3C6E2}"/>
              </a:ext>
            </a:extLst>
          </p:cNvPr>
          <p:cNvSpPr txBox="1"/>
          <p:nvPr/>
        </p:nvSpPr>
        <p:spPr>
          <a:xfrm>
            <a:off x="5082988" y="1551591"/>
            <a:ext cx="2492188" cy="407035"/>
          </a:xfrm>
          <a:prstGeom prst="rect">
            <a:avLst/>
          </a:prstGeom>
          <a:noFill/>
        </p:spPr>
        <p:txBody>
          <a:bodyPr wrap="square">
            <a:spAutoFit/>
          </a:bodyPr>
          <a:lstStyle/>
          <a:p>
            <a:pPr algn="l">
              <a:lnSpc>
                <a:spcPct val="107000"/>
              </a:lnSpc>
              <a:spcAft>
                <a:spcPts val="800"/>
              </a:spcAft>
            </a:pPr>
            <a:r>
              <a:rPr lang="en-US" sz="2000" dirty="0" err="1">
                <a:solidFill>
                  <a:srgbClr val="FF0000"/>
                </a:solidFill>
                <a:latin typeface="Calibri" panose="020F0502020204030204" pitchFamily="34" charset="0"/>
                <a:ea typeface="Calibri" panose="020F0502020204030204" pitchFamily="34" charset="0"/>
                <a:cs typeface="Calibri" panose="020F0502020204030204" pitchFamily="34" charset="0"/>
              </a:rPr>
              <a:t>i</a:t>
            </a:r>
            <a:r>
              <a:rPr lang="en-US" sz="2000" dirty="0">
                <a:solidFill>
                  <a:srgbClr val="FF0000"/>
                </a:solidFill>
                <a:latin typeface="Calibri" panose="020F0502020204030204" pitchFamily="34" charset="0"/>
                <a:ea typeface="Calibri" panose="020F0502020204030204" pitchFamily="34" charset="0"/>
                <a:cs typeface="Calibri" panose="020F0502020204030204" pitchFamily="34" charset="0"/>
              </a:rPr>
              <a:t>.</a:t>
            </a:r>
            <a:r>
              <a:rPr lang="en-US" sz="2000" dirty="0">
                <a:solidFill>
                  <a:schemeClr val="tx1"/>
                </a:solidFill>
                <a:latin typeface="Calibri" panose="020F0502020204030204" pitchFamily="34" charset="0"/>
                <a:ea typeface="Calibri" panose="020F0502020204030204" pitchFamily="34" charset="0"/>
                <a:cs typeface="Calibri" panose="020F0502020204030204" pitchFamily="34" charset="0"/>
              </a:rPr>
              <a:t> </a:t>
            </a:r>
            <a:r>
              <a:rPr lang="en-US" sz="1800" dirty="0">
                <a:solidFill>
                  <a:schemeClr val="tx1"/>
                </a:solidFill>
              </a:rPr>
              <a:t>C</a:t>
            </a:r>
            <a:r>
              <a:rPr lang="en-US" sz="1800" baseline="-25000" dirty="0">
                <a:solidFill>
                  <a:schemeClr val="tx1"/>
                </a:solidFill>
              </a:rPr>
              <a:t>1 </a:t>
            </a:r>
            <a:r>
              <a:rPr lang="en-US" sz="1800" dirty="0">
                <a:solidFill>
                  <a:schemeClr val="tx1"/>
                </a:solidFill>
              </a:rPr>
              <a:t>+ a – s &gt; a </a:t>
            </a:r>
            <a:r>
              <a:rPr lang="en-US" sz="1800" dirty="0">
                <a:solidFill>
                  <a:schemeClr val="tx1"/>
                </a:solidFill>
                <a:sym typeface="Wingdings" panose="05000000000000000000" pitchFamily="2" charset="2"/>
              </a:rPr>
              <a:t></a:t>
            </a:r>
            <a:r>
              <a:rPr lang="en-US" sz="1800" dirty="0">
                <a:solidFill>
                  <a:schemeClr val="tx1"/>
                </a:solidFill>
              </a:rPr>
              <a:t> C</a:t>
            </a:r>
            <a:r>
              <a:rPr lang="en-US" sz="1800" baseline="-25000" dirty="0">
                <a:solidFill>
                  <a:schemeClr val="tx1"/>
                </a:solidFill>
              </a:rPr>
              <a:t>1 </a:t>
            </a:r>
            <a:r>
              <a:rPr lang="en-US" sz="1800" dirty="0">
                <a:solidFill>
                  <a:schemeClr val="tx1"/>
                </a:solidFill>
              </a:rPr>
              <a:t>&gt; s</a:t>
            </a:r>
          </a:p>
        </p:txBody>
      </p:sp>
      <p:pic>
        <p:nvPicPr>
          <p:cNvPr id="3" name="Picture 2">
            <a:extLst>
              <a:ext uri="{FF2B5EF4-FFF2-40B4-BE49-F238E27FC236}">
                <a16:creationId xmlns:a16="http://schemas.microsoft.com/office/drawing/2014/main" id="{65864168-28D9-4867-8D73-DA686C8A11F8}"/>
              </a:ext>
            </a:extLst>
          </p:cNvPr>
          <p:cNvPicPr>
            <a:picLocks noChangeAspect="1"/>
          </p:cNvPicPr>
          <p:nvPr/>
        </p:nvPicPr>
        <p:blipFill>
          <a:blip r:embed="rId4"/>
          <a:stretch>
            <a:fillRect/>
          </a:stretch>
        </p:blipFill>
        <p:spPr>
          <a:xfrm>
            <a:off x="9616408" y="4384616"/>
            <a:ext cx="731583" cy="373412"/>
          </a:xfrm>
          <a:prstGeom prst="rect">
            <a:avLst/>
          </a:prstGeom>
        </p:spPr>
      </p:pic>
      <p:pic>
        <p:nvPicPr>
          <p:cNvPr id="6" name="Picture 5">
            <a:extLst>
              <a:ext uri="{FF2B5EF4-FFF2-40B4-BE49-F238E27FC236}">
                <a16:creationId xmlns:a16="http://schemas.microsoft.com/office/drawing/2014/main" id="{2A40C3E8-33E6-49C9-84CC-D8459CA3669B}"/>
              </a:ext>
            </a:extLst>
          </p:cNvPr>
          <p:cNvPicPr>
            <a:picLocks noChangeAspect="1"/>
          </p:cNvPicPr>
          <p:nvPr/>
        </p:nvPicPr>
        <p:blipFill>
          <a:blip r:embed="rId4"/>
          <a:stretch>
            <a:fillRect/>
          </a:stretch>
        </p:blipFill>
        <p:spPr>
          <a:xfrm>
            <a:off x="7209384" y="4372178"/>
            <a:ext cx="731583" cy="373412"/>
          </a:xfrm>
          <a:prstGeom prst="rect">
            <a:avLst/>
          </a:prstGeom>
        </p:spPr>
      </p:pic>
      <p:pic>
        <p:nvPicPr>
          <p:cNvPr id="8" name="Picture 7">
            <a:extLst>
              <a:ext uri="{FF2B5EF4-FFF2-40B4-BE49-F238E27FC236}">
                <a16:creationId xmlns:a16="http://schemas.microsoft.com/office/drawing/2014/main" id="{B36FFC73-7CBB-48C8-B351-63634DB0A02F}"/>
              </a:ext>
            </a:extLst>
          </p:cNvPr>
          <p:cNvPicPr>
            <a:picLocks noChangeAspect="1"/>
          </p:cNvPicPr>
          <p:nvPr/>
        </p:nvPicPr>
        <p:blipFill>
          <a:blip r:embed="rId4"/>
          <a:stretch>
            <a:fillRect/>
          </a:stretch>
        </p:blipFill>
        <p:spPr>
          <a:xfrm>
            <a:off x="3865549" y="4407706"/>
            <a:ext cx="731583" cy="373412"/>
          </a:xfrm>
          <a:prstGeom prst="rect">
            <a:avLst/>
          </a:prstGeom>
        </p:spPr>
      </p:pic>
      <p:pic>
        <p:nvPicPr>
          <p:cNvPr id="10" name="Picture 9">
            <a:extLst>
              <a:ext uri="{FF2B5EF4-FFF2-40B4-BE49-F238E27FC236}">
                <a16:creationId xmlns:a16="http://schemas.microsoft.com/office/drawing/2014/main" id="{6BD687C8-CFE4-4894-B5C9-F9E15DC09377}"/>
              </a:ext>
            </a:extLst>
          </p:cNvPr>
          <p:cNvPicPr>
            <a:picLocks noChangeAspect="1"/>
          </p:cNvPicPr>
          <p:nvPr/>
        </p:nvPicPr>
        <p:blipFill>
          <a:blip r:embed="rId4"/>
          <a:stretch>
            <a:fillRect/>
          </a:stretch>
        </p:blipFill>
        <p:spPr>
          <a:xfrm>
            <a:off x="1525762" y="4407706"/>
            <a:ext cx="731583" cy="373412"/>
          </a:xfrm>
          <a:prstGeom prst="rect">
            <a:avLst/>
          </a:prstGeom>
        </p:spPr>
      </p:pic>
    </p:spTree>
    <p:extLst>
      <p:ext uri="{BB962C8B-B14F-4D97-AF65-F5344CB8AC3E}">
        <p14:creationId xmlns:p14="http://schemas.microsoft.com/office/powerpoint/2010/main" val="3157805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500"/>
                                        <p:tgtEl>
                                          <p:spTgt spid="4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9"/>
                                        </p:tgtEl>
                                        <p:attrNameLst>
                                          <p:attrName>style.visibility</p:attrName>
                                        </p:attrNameLst>
                                      </p:cBhvr>
                                      <p:to>
                                        <p:strVal val="visible"/>
                                      </p:to>
                                    </p:set>
                                    <p:animEffect transition="in" filter="fade">
                                      <p:cBhvr>
                                        <p:cTn id="10" dur="500"/>
                                        <p:tgtEl>
                                          <p:spTgt spid="4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6"/>
                                        </p:tgtEl>
                                        <p:attrNameLst>
                                          <p:attrName>style.visibility</p:attrName>
                                        </p:attrNameLst>
                                      </p:cBhvr>
                                      <p:to>
                                        <p:strVal val="visible"/>
                                      </p:to>
                                    </p:set>
                                    <p:animEffect transition="in" filter="fade">
                                      <p:cBhvr>
                                        <p:cTn id="13" dur="500"/>
                                        <p:tgtEl>
                                          <p:spTgt spid="5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48"/>
                                        </p:tgtEl>
                                        <p:attrNameLst>
                                          <p:attrName>style.visibility</p:attrName>
                                        </p:attrNameLst>
                                      </p:cBhvr>
                                      <p:to>
                                        <p:strVal val="visible"/>
                                      </p:to>
                                    </p:set>
                                    <p:animEffect transition="in" filter="fade">
                                      <p:cBhvr>
                                        <p:cTn id="18" dur="500"/>
                                        <p:tgtEl>
                                          <p:spTgt spid="48"/>
                                        </p:tgtEl>
                                      </p:cBhvr>
                                    </p:animEffect>
                                  </p:childTnLst>
                                </p:cTn>
                              </p:par>
                              <p:par>
                                <p:cTn id="19" presetID="10" presetClass="entr" presetSubtype="0" fill="hold" nodeType="withEffect">
                                  <p:stCondLst>
                                    <p:cond delay="0"/>
                                  </p:stCondLst>
                                  <p:childTnLst>
                                    <p:set>
                                      <p:cBhvr>
                                        <p:cTn id="20" dur="1" fill="hold">
                                          <p:stCondLst>
                                            <p:cond delay="0"/>
                                          </p:stCondLst>
                                        </p:cTn>
                                        <p:tgtEl>
                                          <p:spTgt spid="44"/>
                                        </p:tgtEl>
                                        <p:attrNameLst>
                                          <p:attrName>style.visibility</p:attrName>
                                        </p:attrNameLst>
                                      </p:cBhvr>
                                      <p:to>
                                        <p:strVal val="visible"/>
                                      </p:to>
                                    </p:set>
                                    <p:animEffect transition="in" filter="fade">
                                      <p:cBhvr>
                                        <p:cTn id="21" dur="500"/>
                                        <p:tgtEl>
                                          <p:spTgt spid="44"/>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54"/>
                                        </p:tgtEl>
                                        <p:attrNameLst>
                                          <p:attrName>style.visibility</p:attrName>
                                        </p:attrNameLst>
                                      </p:cBhvr>
                                      <p:to>
                                        <p:strVal val="visible"/>
                                      </p:to>
                                    </p:set>
                                    <p:animEffect transition="in" filter="fade">
                                      <p:cBhvr>
                                        <p:cTn id="26" dur="500"/>
                                        <p:tgtEl>
                                          <p:spTgt spid="54"/>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55"/>
                                        </p:tgtEl>
                                        <p:attrNameLst>
                                          <p:attrName>style.visibility</p:attrName>
                                        </p:attrNameLst>
                                      </p:cBhvr>
                                      <p:to>
                                        <p:strVal val="visible"/>
                                      </p:to>
                                    </p:set>
                                    <p:animEffect transition="in" filter="fade">
                                      <p:cBhvr>
                                        <p:cTn id="29"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49" grpId="0"/>
      <p:bldP spid="54" grpId="0"/>
      <p:bldP spid="55" grpId="0"/>
      <p:bldP spid="5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011845C-84EF-4192-B048-601ECF698448}"/>
              </a:ext>
            </a:extLst>
          </p:cNvPr>
          <p:cNvSpPr>
            <a:spLocks noGrp="1"/>
          </p:cNvSpPr>
          <p:nvPr>
            <p:ph type="sldNum" sz="quarter" idx="12"/>
          </p:nvPr>
        </p:nvSpPr>
        <p:spPr/>
        <p:txBody>
          <a:bodyPr/>
          <a:lstStyle/>
          <a:p>
            <a:fld id="{BF860B6F-2FE3-4DE6-9496-980E987E7466}" type="slidenum">
              <a:rPr lang="en-US" smtClean="0"/>
              <a:pPr/>
              <a:t>3</a:t>
            </a:fld>
            <a:endParaRPr lang="en-US" dirty="0"/>
          </a:p>
        </p:txBody>
      </p:sp>
      <p:sp>
        <p:nvSpPr>
          <p:cNvPr id="13" name="TextBox 12">
            <a:extLst>
              <a:ext uri="{FF2B5EF4-FFF2-40B4-BE49-F238E27FC236}">
                <a16:creationId xmlns:a16="http://schemas.microsoft.com/office/drawing/2014/main" id="{FEA3C5B4-2F86-4F8F-83AA-399EF2D2AD83}"/>
              </a:ext>
            </a:extLst>
          </p:cNvPr>
          <p:cNvSpPr txBox="1"/>
          <p:nvPr/>
        </p:nvSpPr>
        <p:spPr>
          <a:xfrm>
            <a:off x="8727615" y="533171"/>
            <a:ext cx="3114955" cy="769441"/>
          </a:xfrm>
          <a:prstGeom prst="rect">
            <a:avLst/>
          </a:prstGeom>
          <a:noFill/>
        </p:spPr>
        <p:txBody>
          <a:bodyPr wrap="none" rtlCol="0">
            <a:spAutoFit/>
          </a:bodyPr>
          <a:lstStyle/>
          <a:p>
            <a:r>
              <a:rPr lang="fa-IR" sz="4400" dirty="0">
                <a:ln w="0"/>
                <a:solidFill>
                  <a:schemeClr val="accent1"/>
                </a:solidFill>
                <a:effectLst>
                  <a:outerShdw blurRad="38100" dist="25400" dir="5400000" algn="ctr" rotWithShape="0">
                    <a:srgbClr val="6E747A">
                      <a:alpha val="43000"/>
                    </a:srgbClr>
                  </a:outerShdw>
                </a:effectLst>
                <a:cs typeface="B Titr" panose="00000700000000000000" pitchFamily="2" charset="-78"/>
              </a:rPr>
              <a:t>واردات خودرو</a:t>
            </a:r>
            <a:endParaRPr lang="en-US" sz="4400" dirty="0">
              <a:ln w="0"/>
              <a:solidFill>
                <a:schemeClr val="accent1"/>
              </a:solidFill>
              <a:effectLst>
                <a:outerShdw blurRad="38100" dist="25400" dir="5400000" algn="ctr" rotWithShape="0">
                  <a:srgbClr val="6E747A">
                    <a:alpha val="43000"/>
                  </a:srgbClr>
                </a:outerShdw>
              </a:effectLst>
              <a:cs typeface="B Titr" panose="00000700000000000000" pitchFamily="2" charset="-78"/>
            </a:endParaRPr>
          </a:p>
        </p:txBody>
      </p:sp>
      <p:sp>
        <p:nvSpPr>
          <p:cNvPr id="18" name="TextBox 17">
            <a:extLst>
              <a:ext uri="{FF2B5EF4-FFF2-40B4-BE49-F238E27FC236}">
                <a16:creationId xmlns:a16="http://schemas.microsoft.com/office/drawing/2014/main" id="{A01E8588-F2ED-48D8-93EC-B2AF316EC257}"/>
              </a:ext>
            </a:extLst>
          </p:cNvPr>
          <p:cNvSpPr txBox="1"/>
          <p:nvPr/>
        </p:nvSpPr>
        <p:spPr>
          <a:xfrm>
            <a:off x="5774290" y="1876953"/>
            <a:ext cx="6340198" cy="492443"/>
          </a:xfrm>
          <a:prstGeom prst="rect">
            <a:avLst/>
          </a:prstGeom>
          <a:noFill/>
        </p:spPr>
        <p:txBody>
          <a:bodyPr wrap="none" rtlCol="0">
            <a:spAutoFit/>
          </a:bodyPr>
          <a:lstStyle/>
          <a:p>
            <a:pPr algn="r" rtl="1"/>
            <a:r>
              <a:rPr lang="fa-IR" sz="2600" dirty="0">
                <a:ln w="0"/>
                <a:solidFill>
                  <a:srgbClr val="001A02"/>
                </a:solidFill>
                <a:cs typeface="B Titr" panose="00000700000000000000" pitchFamily="2" charset="-78"/>
              </a:rPr>
              <a:t>تعرفه هاي مصوب بر حسب مدل و حجم موتور و قيمت</a:t>
            </a:r>
            <a:endParaRPr lang="en-US" sz="2600" dirty="0">
              <a:ln w="0"/>
              <a:solidFill>
                <a:srgbClr val="001A02"/>
              </a:solidFill>
              <a:cs typeface="B Titr" panose="00000700000000000000" pitchFamily="2" charset="-78"/>
            </a:endParaRPr>
          </a:p>
        </p:txBody>
      </p:sp>
      <p:sp>
        <p:nvSpPr>
          <p:cNvPr id="19" name="TextBox 18">
            <a:extLst>
              <a:ext uri="{FF2B5EF4-FFF2-40B4-BE49-F238E27FC236}">
                <a16:creationId xmlns:a16="http://schemas.microsoft.com/office/drawing/2014/main" id="{7D3A02B1-63E8-4368-B48D-786EAFAD4535}"/>
              </a:ext>
            </a:extLst>
          </p:cNvPr>
          <p:cNvSpPr txBox="1"/>
          <p:nvPr/>
        </p:nvSpPr>
        <p:spPr>
          <a:xfrm>
            <a:off x="7568051" y="2672027"/>
            <a:ext cx="4546437" cy="492443"/>
          </a:xfrm>
          <a:prstGeom prst="rect">
            <a:avLst/>
          </a:prstGeom>
          <a:noFill/>
        </p:spPr>
        <p:txBody>
          <a:bodyPr wrap="none" rtlCol="0">
            <a:spAutoFit/>
          </a:bodyPr>
          <a:lstStyle/>
          <a:p>
            <a:pPr algn="r" rtl="1"/>
            <a:r>
              <a:rPr lang="fa-IR" sz="2600" dirty="0">
                <a:ln w="0"/>
                <a:solidFill>
                  <a:srgbClr val="001A02"/>
                </a:solidFill>
                <a:cs typeface="B Titr" panose="00000700000000000000" pitchFamily="2" charset="-78"/>
              </a:rPr>
              <a:t>ممنوعيت واردات خودرو هاي خارجي</a:t>
            </a:r>
            <a:endParaRPr lang="en-US" sz="2600" dirty="0">
              <a:ln w="0"/>
              <a:solidFill>
                <a:srgbClr val="001A02"/>
              </a:solidFill>
              <a:cs typeface="B Titr" panose="00000700000000000000" pitchFamily="2" charset="-78"/>
            </a:endParaRPr>
          </a:p>
        </p:txBody>
      </p:sp>
      <p:sp>
        <p:nvSpPr>
          <p:cNvPr id="20" name="TextBox 19">
            <a:extLst>
              <a:ext uri="{FF2B5EF4-FFF2-40B4-BE49-F238E27FC236}">
                <a16:creationId xmlns:a16="http://schemas.microsoft.com/office/drawing/2014/main" id="{64613EB1-F459-47EA-887B-D7779DC779B2}"/>
              </a:ext>
            </a:extLst>
          </p:cNvPr>
          <p:cNvSpPr txBox="1"/>
          <p:nvPr/>
        </p:nvSpPr>
        <p:spPr>
          <a:xfrm>
            <a:off x="4248231" y="3401281"/>
            <a:ext cx="7866257" cy="492443"/>
          </a:xfrm>
          <a:prstGeom prst="rect">
            <a:avLst/>
          </a:prstGeom>
          <a:noFill/>
        </p:spPr>
        <p:txBody>
          <a:bodyPr wrap="none" rtlCol="0">
            <a:spAutoFit/>
          </a:bodyPr>
          <a:lstStyle/>
          <a:p>
            <a:pPr algn="r" rtl="1"/>
            <a:r>
              <a:rPr lang="fa-IR" sz="2600" dirty="0">
                <a:ln w="0"/>
                <a:solidFill>
                  <a:srgbClr val="001A02"/>
                </a:solidFill>
                <a:cs typeface="B Titr" panose="00000700000000000000" pitchFamily="2" charset="-78"/>
              </a:rPr>
              <a:t>ممنوعيت واردات</a:t>
            </a:r>
            <a:r>
              <a:rPr lang="en-US" sz="2600" dirty="0">
                <a:ln w="0"/>
                <a:solidFill>
                  <a:srgbClr val="001A02"/>
                </a:solidFill>
                <a:cs typeface="B Titr" panose="00000700000000000000" pitchFamily="2" charset="-78"/>
              </a:rPr>
              <a:t> </a:t>
            </a:r>
            <a:r>
              <a:rPr lang="fa-IR" sz="2600" dirty="0">
                <a:ln w="0"/>
                <a:solidFill>
                  <a:srgbClr val="001A02"/>
                </a:solidFill>
                <a:cs typeface="B Titr" panose="00000700000000000000" pitchFamily="2" charset="-78"/>
              </a:rPr>
              <a:t>خودروها با حجم موتور بيش تر از 2500 سي سي </a:t>
            </a:r>
            <a:endParaRPr lang="en-US" sz="2600" dirty="0">
              <a:ln w="0"/>
              <a:solidFill>
                <a:srgbClr val="001A02"/>
              </a:solidFill>
              <a:cs typeface="B Titr" panose="00000700000000000000" pitchFamily="2" charset="-78"/>
            </a:endParaRPr>
          </a:p>
        </p:txBody>
      </p:sp>
      <p:pic>
        <p:nvPicPr>
          <p:cNvPr id="3074" name="Picture 2">
            <a:extLst>
              <a:ext uri="{FF2B5EF4-FFF2-40B4-BE49-F238E27FC236}">
                <a16:creationId xmlns:a16="http://schemas.microsoft.com/office/drawing/2014/main" id="{B2809C1E-9C77-4472-9277-4AD0F9CDA09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38100"/>
            <a:ext cx="4248230" cy="6819900"/>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56ED2DAF-8094-488F-8F72-9F16F36A1443}"/>
              </a:ext>
            </a:extLst>
          </p:cNvPr>
          <p:cNvSpPr txBox="1"/>
          <p:nvPr/>
        </p:nvSpPr>
        <p:spPr>
          <a:xfrm>
            <a:off x="5134692" y="4154164"/>
            <a:ext cx="6979796" cy="492443"/>
          </a:xfrm>
          <a:prstGeom prst="rect">
            <a:avLst/>
          </a:prstGeom>
          <a:noFill/>
        </p:spPr>
        <p:txBody>
          <a:bodyPr wrap="none" rtlCol="0">
            <a:spAutoFit/>
          </a:bodyPr>
          <a:lstStyle/>
          <a:p>
            <a:pPr algn="r" rtl="1"/>
            <a:r>
              <a:rPr lang="fa-IR" sz="2600" dirty="0">
                <a:ln w="0"/>
                <a:solidFill>
                  <a:srgbClr val="001A02"/>
                </a:solidFill>
                <a:cs typeface="B Titr" panose="00000700000000000000" pitchFamily="2" charset="-78"/>
              </a:rPr>
              <a:t>ممنوعيت واردات</a:t>
            </a:r>
            <a:r>
              <a:rPr lang="en-US" sz="2600" dirty="0">
                <a:ln w="0"/>
                <a:solidFill>
                  <a:srgbClr val="001A02"/>
                </a:solidFill>
                <a:cs typeface="B Titr" panose="00000700000000000000" pitchFamily="2" charset="-78"/>
              </a:rPr>
              <a:t> </a:t>
            </a:r>
            <a:r>
              <a:rPr lang="fa-IR" sz="2600" dirty="0">
                <a:ln w="0"/>
                <a:solidFill>
                  <a:srgbClr val="001A02"/>
                </a:solidFill>
                <a:cs typeface="B Titr" panose="00000700000000000000" pitchFamily="2" charset="-78"/>
              </a:rPr>
              <a:t>خودروها با قیمت بيش تر از 40 هزار دلار</a:t>
            </a:r>
            <a:endParaRPr lang="en-US" sz="2600" dirty="0">
              <a:ln w="0"/>
              <a:solidFill>
                <a:srgbClr val="001A02"/>
              </a:solidFill>
              <a:cs typeface="B Titr" panose="00000700000000000000" pitchFamily="2" charset="-78"/>
            </a:endParaRPr>
          </a:p>
        </p:txBody>
      </p:sp>
      <p:sp>
        <p:nvSpPr>
          <p:cNvPr id="25" name="TextBox 24">
            <a:extLst>
              <a:ext uri="{FF2B5EF4-FFF2-40B4-BE49-F238E27FC236}">
                <a16:creationId xmlns:a16="http://schemas.microsoft.com/office/drawing/2014/main" id="{030A5DA7-F4D5-4243-B2AA-5C5FC7281A19}"/>
              </a:ext>
            </a:extLst>
          </p:cNvPr>
          <p:cNvSpPr txBox="1"/>
          <p:nvPr/>
        </p:nvSpPr>
        <p:spPr>
          <a:xfrm>
            <a:off x="5812762" y="4925609"/>
            <a:ext cx="6301726" cy="492443"/>
          </a:xfrm>
          <a:prstGeom prst="rect">
            <a:avLst/>
          </a:prstGeom>
          <a:noFill/>
        </p:spPr>
        <p:txBody>
          <a:bodyPr wrap="none" rtlCol="0">
            <a:spAutoFit/>
          </a:bodyPr>
          <a:lstStyle/>
          <a:p>
            <a:pPr algn="r" rtl="1"/>
            <a:r>
              <a:rPr lang="fa-IR" sz="2600" dirty="0">
                <a:ln w="0"/>
                <a:solidFill>
                  <a:srgbClr val="001A02"/>
                </a:solidFill>
                <a:cs typeface="B Titr" panose="00000700000000000000" pitchFamily="2" charset="-78"/>
              </a:rPr>
              <a:t>واردات خودرو خارجی با ارز صادرات خودرو داخلی</a:t>
            </a:r>
            <a:endParaRPr lang="en-US" sz="2600" dirty="0">
              <a:ln w="0"/>
              <a:solidFill>
                <a:srgbClr val="001A02"/>
              </a:solidFill>
              <a:cs typeface="B Titr" panose="00000700000000000000" pitchFamily="2" charset="-78"/>
            </a:endParaRPr>
          </a:p>
        </p:txBody>
      </p:sp>
    </p:spTree>
    <p:extLst>
      <p:ext uri="{BB962C8B-B14F-4D97-AF65-F5344CB8AC3E}">
        <p14:creationId xmlns:p14="http://schemas.microsoft.com/office/powerpoint/2010/main" val="2220594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288CB4D-C378-45E9-87DC-99D809DF7205}"/>
              </a:ext>
            </a:extLst>
          </p:cNvPr>
          <p:cNvSpPr>
            <a:spLocks noGrp="1"/>
          </p:cNvSpPr>
          <p:nvPr>
            <p:ph type="sldNum" sz="quarter" idx="12"/>
          </p:nvPr>
        </p:nvSpPr>
        <p:spPr/>
        <p:txBody>
          <a:bodyPr/>
          <a:lstStyle/>
          <a:p>
            <a:fld id="{BF860B6F-2FE3-4DE6-9496-980E987E7466}" type="slidenum">
              <a:rPr lang="en-US" smtClean="0"/>
              <a:pPr/>
              <a:t>30</a:t>
            </a:fld>
            <a:endParaRPr lang="en-US" dirty="0"/>
          </a:p>
        </p:txBody>
      </p:sp>
      <p:sp>
        <p:nvSpPr>
          <p:cNvPr id="37" name="Title 36">
            <a:extLst>
              <a:ext uri="{FF2B5EF4-FFF2-40B4-BE49-F238E27FC236}">
                <a16:creationId xmlns:a16="http://schemas.microsoft.com/office/drawing/2014/main" id="{525BFFC6-8E06-45CD-9398-7503D78A6430}"/>
              </a:ext>
            </a:extLst>
          </p:cNvPr>
          <p:cNvSpPr>
            <a:spLocks noGrp="1"/>
          </p:cNvSpPr>
          <p:nvPr>
            <p:ph type="title"/>
          </p:nvPr>
        </p:nvSpPr>
        <p:spPr>
          <a:xfrm>
            <a:off x="143436" y="457200"/>
            <a:ext cx="3496236" cy="968188"/>
          </a:xfrm>
        </p:spPr>
        <p:txBody>
          <a:bodyPr/>
          <a:lstStyle/>
          <a:p>
            <a:r>
              <a:rPr lang="en-US" sz="2600" dirty="0"/>
              <a:t>Extensive game</a:t>
            </a:r>
            <a:endParaRPr lang="fa-IR" sz="2600" dirty="0"/>
          </a:p>
        </p:txBody>
      </p:sp>
      <p:sp>
        <p:nvSpPr>
          <p:cNvPr id="38" name="Text Placeholder 39">
            <a:extLst>
              <a:ext uri="{FF2B5EF4-FFF2-40B4-BE49-F238E27FC236}">
                <a16:creationId xmlns:a16="http://schemas.microsoft.com/office/drawing/2014/main" id="{9F8AA56F-A7B0-496B-875A-BEE53DAE7DE1}"/>
              </a:ext>
            </a:extLst>
          </p:cNvPr>
          <p:cNvSpPr txBox="1">
            <a:spLocks/>
          </p:cNvSpPr>
          <p:nvPr/>
        </p:nvSpPr>
        <p:spPr>
          <a:xfrm>
            <a:off x="5109883" y="457200"/>
            <a:ext cx="6628214" cy="914055"/>
          </a:xfrm>
          <a:prstGeom prst="rect">
            <a:avLst/>
          </a:prstGeom>
        </p:spPr>
        <p:txBody>
          <a:bodyPr vert="horz" lIns="91440" tIns="45720" rIns="91440" bIns="45720" rtlCol="0" anchor="ctr">
            <a:noAutofit/>
          </a:bodyPr>
          <a:lstStyle>
            <a:lvl1pPr marL="0" indent="0" algn="ctr" defTabSz="914400" rtl="1" eaLnBrk="1" latinLnBrk="0" hangingPunct="1">
              <a:lnSpc>
                <a:spcPct val="125000"/>
              </a:lnSpc>
              <a:spcBef>
                <a:spcPts val="0"/>
              </a:spcBef>
              <a:buFont typeface="Arial" panose="020B0604020202020204" pitchFamily="34" charset="0"/>
              <a:buNone/>
              <a:defRPr sz="1200" kern="1200" cap="none" spc="100" baseline="0">
                <a:solidFill>
                  <a:schemeClr val="accent5">
                    <a:lumMod val="50000"/>
                  </a:schemeClr>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r">
              <a:buFont typeface="Arial" panose="020B0604020202020204" pitchFamily="34" charset="0"/>
              <a:buChar char="•"/>
            </a:pPr>
            <a:r>
              <a:rPr lang="fa-IR" sz="1800" dirty="0">
                <a:solidFill>
                  <a:schemeClr val="tx1"/>
                </a:solidFill>
                <a:cs typeface="B Nazanin" panose="00000400000000000000" pitchFamily="2" charset="-78"/>
              </a:rPr>
              <a:t>مدل بازی توسعه یافته در صورتی که خودروساز بازی را آغاز کند:</a:t>
            </a:r>
          </a:p>
        </p:txBody>
      </p:sp>
      <p:cxnSp>
        <p:nvCxnSpPr>
          <p:cNvPr id="41" name="Straight Arrow Connector 40">
            <a:extLst>
              <a:ext uri="{FF2B5EF4-FFF2-40B4-BE49-F238E27FC236}">
                <a16:creationId xmlns:a16="http://schemas.microsoft.com/office/drawing/2014/main" id="{A94BCEC3-F93B-465D-B056-64064FDA84AE}"/>
              </a:ext>
            </a:extLst>
          </p:cNvPr>
          <p:cNvCxnSpPr>
            <a:cxnSpLocks/>
            <a:endCxn id="49" idx="1"/>
          </p:cNvCxnSpPr>
          <p:nvPr/>
        </p:nvCxnSpPr>
        <p:spPr>
          <a:xfrm flipV="1">
            <a:off x="7575176" y="1759294"/>
            <a:ext cx="457200" cy="115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9C1F8DA4-2220-42C1-B4A2-4FDB59CD00EB}"/>
              </a:ext>
            </a:extLst>
          </p:cNvPr>
          <p:cNvCxnSpPr>
            <a:cxnSpLocks/>
            <a:stCxn id="17" idx="3"/>
            <a:endCxn id="48" idx="1"/>
          </p:cNvCxnSpPr>
          <p:nvPr/>
        </p:nvCxnSpPr>
        <p:spPr>
          <a:xfrm>
            <a:off x="7575176" y="1770832"/>
            <a:ext cx="457200" cy="5133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80F9DE9D-C100-4A1B-B8DD-875BD467A803}"/>
              </a:ext>
            </a:extLst>
          </p:cNvPr>
          <p:cNvSpPr txBox="1"/>
          <p:nvPr/>
        </p:nvSpPr>
        <p:spPr>
          <a:xfrm>
            <a:off x="8032376" y="2097317"/>
            <a:ext cx="3189846" cy="373757"/>
          </a:xfrm>
          <a:prstGeom prst="rect">
            <a:avLst/>
          </a:prstGeom>
          <a:noFill/>
        </p:spPr>
        <p:txBody>
          <a:bodyPr wrap="square">
            <a:spAutoFit/>
          </a:bodyPr>
          <a:lstStyle/>
          <a:p>
            <a:pPr>
              <a:lnSpc>
                <a:spcPct val="107000"/>
              </a:lnSpc>
              <a:spcAft>
                <a:spcPts val="800"/>
              </a:spcAft>
            </a:pPr>
            <a:r>
              <a:rPr lang="en-US" dirty="0">
                <a:solidFill>
                  <a:srgbClr val="FF0000"/>
                </a:solidFill>
                <a:latin typeface="Calibri" panose="020F0502020204030204" pitchFamily="34" charset="0"/>
                <a:ea typeface="Calibri" panose="020F0502020204030204" pitchFamily="34" charset="0"/>
                <a:cs typeface="Arial" panose="020B0604020202020204" pitchFamily="34" charset="0"/>
              </a:rPr>
              <a:t>2) </a:t>
            </a:r>
            <a:r>
              <a:rPr lang="en-US" dirty="0">
                <a:effectLst/>
                <a:latin typeface="Calibri" panose="020F0502020204030204" pitchFamily="34" charset="0"/>
                <a:ea typeface="Calibri" panose="020F0502020204030204" pitchFamily="34" charset="0"/>
                <a:cs typeface="Arial" panose="020B0604020202020204" pitchFamily="34" charset="0"/>
              </a:rPr>
              <a:t>D</a:t>
            </a:r>
            <a:r>
              <a:rPr lang="en-US" baseline="-25000" dirty="0">
                <a:effectLst/>
                <a:latin typeface="Calibri" panose="020F0502020204030204" pitchFamily="34" charset="0"/>
                <a:ea typeface="Calibri" panose="020F0502020204030204" pitchFamily="34" charset="0"/>
                <a:cs typeface="Arial" panose="020B0604020202020204" pitchFamily="34" charset="0"/>
              </a:rPr>
              <a:t>21 </a:t>
            </a:r>
            <a:r>
              <a:rPr lang="en-US" dirty="0">
                <a:effectLst/>
                <a:latin typeface="Calibri" panose="020F0502020204030204" pitchFamily="34" charset="0"/>
                <a:ea typeface="Calibri" panose="020F0502020204030204" pitchFamily="34" charset="0"/>
                <a:cs typeface="Arial" panose="020B0604020202020204" pitchFamily="34" charset="0"/>
              </a:rPr>
              <a:t>– B &lt; D</a:t>
            </a:r>
            <a:r>
              <a:rPr lang="en-US" baseline="-25000" dirty="0">
                <a:effectLst/>
                <a:latin typeface="Calibri" panose="020F0502020204030204" pitchFamily="34" charset="0"/>
                <a:ea typeface="Calibri" panose="020F0502020204030204" pitchFamily="34" charset="0"/>
                <a:cs typeface="Arial" panose="020B0604020202020204" pitchFamily="34" charset="0"/>
              </a:rPr>
              <a:t>12</a:t>
            </a:r>
            <a:r>
              <a:rPr lang="en-US" dirty="0">
                <a:effectLst/>
                <a:latin typeface="Calibri" panose="020F0502020204030204" pitchFamily="34" charset="0"/>
                <a:ea typeface="Calibri" panose="020F0502020204030204" pitchFamily="34" charset="0"/>
                <a:cs typeface="Arial" panose="020B0604020202020204" pitchFamily="34" charset="0"/>
              </a:rPr>
              <a:t> </a:t>
            </a:r>
            <a:r>
              <a:rPr lang="en-US" dirty="0">
                <a:effectLst/>
                <a:latin typeface="Calibri" panose="020F0502020204030204" pitchFamily="34" charset="0"/>
                <a:ea typeface="Calibri" panose="020F0502020204030204" pitchFamily="34" charset="0"/>
                <a:cs typeface="Arial" panose="020B0604020202020204" pitchFamily="34" charset="0"/>
                <a:sym typeface="Wingdings" panose="05000000000000000000" pitchFamily="2" charset="2"/>
              </a:rPr>
              <a:t></a:t>
            </a:r>
            <a:r>
              <a:rPr lang="en-US" dirty="0">
                <a:effectLst/>
                <a:latin typeface="Calibri" panose="020F0502020204030204" pitchFamily="34" charset="0"/>
                <a:ea typeface="Calibri" panose="020F0502020204030204" pitchFamily="34" charset="0"/>
                <a:cs typeface="Arial" panose="020B0604020202020204" pitchFamily="34" charset="0"/>
              </a:rPr>
              <a:t> B &gt; D</a:t>
            </a:r>
            <a:r>
              <a:rPr lang="en-US" baseline="-25000" dirty="0">
                <a:effectLst/>
                <a:latin typeface="Calibri" panose="020F0502020204030204" pitchFamily="34" charset="0"/>
                <a:ea typeface="Calibri" panose="020F0502020204030204" pitchFamily="34" charset="0"/>
                <a:cs typeface="Arial" panose="020B0604020202020204" pitchFamily="34" charset="0"/>
              </a:rPr>
              <a:t>21 </a:t>
            </a:r>
            <a:r>
              <a:rPr lang="en-US" dirty="0">
                <a:effectLst/>
                <a:latin typeface="Calibri" panose="020F0502020204030204" pitchFamily="34" charset="0"/>
                <a:ea typeface="Calibri" panose="020F0502020204030204" pitchFamily="34" charset="0"/>
                <a:cs typeface="Arial" panose="020B0604020202020204" pitchFamily="34" charset="0"/>
              </a:rPr>
              <a:t>– D</a:t>
            </a:r>
            <a:r>
              <a:rPr lang="en-US" baseline="-25000" dirty="0">
                <a:effectLst/>
                <a:latin typeface="Calibri" panose="020F0502020204030204" pitchFamily="34" charset="0"/>
                <a:ea typeface="Calibri" panose="020F0502020204030204" pitchFamily="34" charset="0"/>
                <a:cs typeface="Arial" panose="020B0604020202020204" pitchFamily="34" charset="0"/>
              </a:rPr>
              <a:t>12 </a:t>
            </a:r>
            <a:endParaRPr lang="en-US" sz="1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9" name="TextBox 48">
            <a:extLst>
              <a:ext uri="{FF2B5EF4-FFF2-40B4-BE49-F238E27FC236}">
                <a16:creationId xmlns:a16="http://schemas.microsoft.com/office/drawing/2014/main" id="{A99C6047-14CB-4709-BC44-E85EFA51E62C}"/>
              </a:ext>
            </a:extLst>
          </p:cNvPr>
          <p:cNvSpPr txBox="1"/>
          <p:nvPr/>
        </p:nvSpPr>
        <p:spPr>
          <a:xfrm>
            <a:off x="8032376" y="1572415"/>
            <a:ext cx="3189846" cy="373757"/>
          </a:xfrm>
          <a:prstGeom prst="rect">
            <a:avLst/>
          </a:prstGeom>
          <a:noFill/>
        </p:spPr>
        <p:txBody>
          <a:bodyPr wrap="square">
            <a:spAutoFit/>
          </a:bodyPr>
          <a:lstStyle/>
          <a:p>
            <a:pPr>
              <a:lnSpc>
                <a:spcPct val="107000"/>
              </a:lnSpc>
              <a:spcAft>
                <a:spcPts val="800"/>
              </a:spcAft>
            </a:pPr>
            <a:r>
              <a:rPr lang="en-US" sz="1800" dirty="0">
                <a:solidFill>
                  <a:srgbClr val="FF0000"/>
                </a:solidFill>
              </a:rPr>
              <a:t>1) </a:t>
            </a:r>
            <a:r>
              <a:rPr lang="en-US" sz="1800" dirty="0">
                <a:solidFill>
                  <a:schemeClr val="tx1"/>
                </a:solidFill>
              </a:rPr>
              <a:t>D</a:t>
            </a:r>
            <a:r>
              <a:rPr lang="en-US" sz="1800" baseline="-25000" dirty="0">
                <a:solidFill>
                  <a:schemeClr val="tx1"/>
                </a:solidFill>
              </a:rPr>
              <a:t>21 </a:t>
            </a:r>
            <a:r>
              <a:rPr lang="en-US" sz="1800" dirty="0">
                <a:solidFill>
                  <a:schemeClr val="tx1"/>
                </a:solidFill>
              </a:rPr>
              <a:t>– B &gt; D</a:t>
            </a:r>
            <a:r>
              <a:rPr lang="en-US" sz="1800" baseline="-25000" dirty="0">
                <a:solidFill>
                  <a:schemeClr val="tx1"/>
                </a:solidFill>
              </a:rPr>
              <a:t>12</a:t>
            </a:r>
            <a:r>
              <a:rPr lang="en-US" sz="1800" dirty="0">
                <a:solidFill>
                  <a:schemeClr val="tx1"/>
                </a:solidFill>
              </a:rPr>
              <a:t> </a:t>
            </a:r>
            <a:r>
              <a:rPr lang="en-US" sz="1800" dirty="0">
                <a:latin typeface="Calibri" panose="020F0502020204030204" pitchFamily="34" charset="0"/>
                <a:ea typeface="Calibri" panose="020F0502020204030204" pitchFamily="34" charset="0"/>
                <a:cs typeface="Arial" panose="020B0604020202020204" pitchFamily="34" charset="0"/>
                <a:sym typeface="Wingdings" panose="05000000000000000000" pitchFamily="2" charset="2"/>
              </a:rPr>
              <a:t></a:t>
            </a:r>
            <a:r>
              <a:rPr lang="en-US" sz="1800" dirty="0">
                <a:solidFill>
                  <a:schemeClr val="tx1"/>
                </a:solidFill>
              </a:rPr>
              <a:t> B &lt; D</a:t>
            </a:r>
            <a:r>
              <a:rPr lang="en-US" sz="1800" baseline="-25000" dirty="0">
                <a:solidFill>
                  <a:schemeClr val="tx1"/>
                </a:solidFill>
              </a:rPr>
              <a:t>21 </a:t>
            </a:r>
            <a:r>
              <a:rPr lang="en-US" sz="1800" dirty="0">
                <a:solidFill>
                  <a:schemeClr val="tx1"/>
                </a:solidFill>
              </a:rPr>
              <a:t>– D</a:t>
            </a:r>
            <a:r>
              <a:rPr lang="en-US" sz="1800" baseline="-25000" dirty="0">
                <a:solidFill>
                  <a:schemeClr val="tx1"/>
                </a:solidFill>
              </a:rPr>
              <a:t>12</a:t>
            </a:r>
            <a:endParaRPr lang="en-US" sz="1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54" name="Text Placeholder 12">
            <a:extLst>
              <a:ext uri="{FF2B5EF4-FFF2-40B4-BE49-F238E27FC236}">
                <a16:creationId xmlns:a16="http://schemas.microsoft.com/office/drawing/2014/main" id="{3840A774-EF08-4400-B9D5-E3C92FC26CD2}"/>
              </a:ext>
            </a:extLst>
          </p:cNvPr>
          <p:cNvSpPr txBox="1">
            <a:spLocks/>
          </p:cNvSpPr>
          <p:nvPr/>
        </p:nvSpPr>
        <p:spPr>
          <a:xfrm>
            <a:off x="905436" y="6264741"/>
            <a:ext cx="3855072" cy="502023"/>
          </a:xfrm>
          <a:prstGeom prst="rect">
            <a:avLst/>
          </a:prstGeom>
        </p:spPr>
        <p:txBody>
          <a:bodyPr vert="horz" lIns="91440" tIns="45720" rIns="91440" bIns="45720" rtlCol="0" anchor="t">
            <a:noAutofit/>
          </a:bodyPr>
          <a:lstStyle>
            <a:lvl1pPr marL="0" indent="0" algn="ctr" defTabSz="914400" rtl="1" eaLnBrk="1" latinLnBrk="0" hangingPunct="1">
              <a:lnSpc>
                <a:spcPct val="125000"/>
              </a:lnSpc>
              <a:spcBef>
                <a:spcPts val="0"/>
              </a:spcBef>
              <a:buFont typeface="Arial" panose="020B0604020202020204" pitchFamily="34" charset="0"/>
              <a:buNone/>
              <a:defRPr sz="1400" kern="1200" cap="none" spc="100" baseline="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a-IR" sz="1800" dirty="0">
                <a:latin typeface="Calibri" panose="020F0502020204030204" pitchFamily="34" charset="0"/>
                <a:ea typeface="Calibri" panose="020F0502020204030204" pitchFamily="34" charset="0"/>
                <a:cs typeface="B Nazanin" panose="00000400000000000000" pitchFamily="2" charset="-78"/>
              </a:rPr>
              <a:t>خروجی نهایی: (منع واردات </a:t>
            </a:r>
            <a:r>
              <a:rPr lang="en-US" sz="1800" dirty="0">
                <a:latin typeface="Calibri" panose="020F0502020204030204" pitchFamily="34" charset="0"/>
                <a:ea typeface="Calibri" panose="020F0502020204030204" pitchFamily="34" charset="0"/>
                <a:cs typeface="B Nazanin" panose="00000400000000000000" pitchFamily="2" charset="-78"/>
              </a:rPr>
              <a:t>,</a:t>
            </a:r>
            <a:r>
              <a:rPr lang="fa-IR" sz="1800" dirty="0">
                <a:latin typeface="Calibri" panose="020F0502020204030204" pitchFamily="34" charset="0"/>
                <a:ea typeface="Calibri" panose="020F0502020204030204" pitchFamily="34" charset="0"/>
                <a:cs typeface="B Nazanin" panose="00000400000000000000" pitchFamily="2" charset="-78"/>
              </a:rPr>
              <a:t> افزایش کیفیت)</a:t>
            </a:r>
          </a:p>
        </p:txBody>
      </p:sp>
      <p:sp>
        <p:nvSpPr>
          <p:cNvPr id="55" name="Text Placeholder 12">
            <a:extLst>
              <a:ext uri="{FF2B5EF4-FFF2-40B4-BE49-F238E27FC236}">
                <a16:creationId xmlns:a16="http://schemas.microsoft.com/office/drawing/2014/main" id="{DA7519D8-3300-4E3F-902B-7E441FBC742C}"/>
              </a:ext>
            </a:extLst>
          </p:cNvPr>
          <p:cNvSpPr txBox="1">
            <a:spLocks/>
          </p:cNvSpPr>
          <p:nvPr/>
        </p:nvSpPr>
        <p:spPr>
          <a:xfrm>
            <a:off x="6967598" y="6244285"/>
            <a:ext cx="3743013" cy="502023"/>
          </a:xfrm>
          <a:prstGeom prst="rect">
            <a:avLst/>
          </a:prstGeom>
        </p:spPr>
        <p:txBody>
          <a:bodyPr vert="horz" lIns="91440" tIns="45720" rIns="91440" bIns="45720" rtlCol="0" anchor="t">
            <a:noAutofit/>
          </a:bodyPr>
          <a:lstStyle>
            <a:lvl1pPr marL="0" indent="0" algn="ctr" defTabSz="914400" rtl="1" eaLnBrk="1" latinLnBrk="0" hangingPunct="1">
              <a:lnSpc>
                <a:spcPct val="125000"/>
              </a:lnSpc>
              <a:spcBef>
                <a:spcPts val="0"/>
              </a:spcBef>
              <a:buFont typeface="Arial" panose="020B0604020202020204" pitchFamily="34" charset="0"/>
              <a:buNone/>
              <a:defRPr sz="1400" kern="1200" cap="none" spc="100" baseline="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a-IR" sz="1800" dirty="0">
                <a:latin typeface="Calibri" panose="020F0502020204030204" pitchFamily="34" charset="0"/>
                <a:ea typeface="Calibri" panose="020F0502020204030204" pitchFamily="34" charset="0"/>
                <a:cs typeface="B Nazanin" panose="00000400000000000000" pitchFamily="2" charset="-78"/>
              </a:rPr>
              <a:t>خروجی نهایی: (واردات </a:t>
            </a:r>
            <a:r>
              <a:rPr lang="en-US" sz="1800" dirty="0">
                <a:latin typeface="Calibri" panose="020F0502020204030204" pitchFamily="34" charset="0"/>
                <a:ea typeface="Calibri" panose="020F0502020204030204" pitchFamily="34" charset="0"/>
                <a:cs typeface="B Nazanin" panose="00000400000000000000" pitchFamily="2" charset="-78"/>
              </a:rPr>
              <a:t>,</a:t>
            </a:r>
            <a:r>
              <a:rPr lang="fa-IR" sz="1800" dirty="0">
                <a:latin typeface="Calibri" panose="020F0502020204030204" pitchFamily="34" charset="0"/>
                <a:ea typeface="Calibri" panose="020F0502020204030204" pitchFamily="34" charset="0"/>
                <a:cs typeface="B Nazanin" panose="00000400000000000000" pitchFamily="2" charset="-78"/>
              </a:rPr>
              <a:t> کیفیت ثابت)</a:t>
            </a:r>
          </a:p>
        </p:txBody>
      </p:sp>
      <p:pic>
        <p:nvPicPr>
          <p:cNvPr id="3" name="Picture 2">
            <a:extLst>
              <a:ext uri="{FF2B5EF4-FFF2-40B4-BE49-F238E27FC236}">
                <a16:creationId xmlns:a16="http://schemas.microsoft.com/office/drawing/2014/main" id="{6698C576-3341-425D-B5D4-EBE17D37D189}"/>
              </a:ext>
            </a:extLst>
          </p:cNvPr>
          <p:cNvPicPr>
            <a:picLocks noChangeAspect="1"/>
          </p:cNvPicPr>
          <p:nvPr/>
        </p:nvPicPr>
        <p:blipFill>
          <a:blip r:embed="rId2"/>
          <a:stretch>
            <a:fillRect/>
          </a:stretch>
        </p:blipFill>
        <p:spPr>
          <a:xfrm>
            <a:off x="6453837" y="2794006"/>
            <a:ext cx="4770533" cy="3398815"/>
          </a:xfrm>
          <a:prstGeom prst="rect">
            <a:avLst/>
          </a:prstGeom>
        </p:spPr>
      </p:pic>
      <p:pic>
        <p:nvPicPr>
          <p:cNvPr id="6" name="Picture 5">
            <a:extLst>
              <a:ext uri="{FF2B5EF4-FFF2-40B4-BE49-F238E27FC236}">
                <a16:creationId xmlns:a16="http://schemas.microsoft.com/office/drawing/2014/main" id="{822AB010-B453-4C83-82D4-2699E922855B}"/>
              </a:ext>
            </a:extLst>
          </p:cNvPr>
          <p:cNvPicPr>
            <a:picLocks noChangeAspect="1"/>
          </p:cNvPicPr>
          <p:nvPr/>
        </p:nvPicPr>
        <p:blipFill>
          <a:blip r:embed="rId3"/>
          <a:stretch>
            <a:fillRect/>
          </a:stretch>
        </p:blipFill>
        <p:spPr>
          <a:xfrm>
            <a:off x="724526" y="2820637"/>
            <a:ext cx="4839119" cy="3375953"/>
          </a:xfrm>
          <a:prstGeom prst="rect">
            <a:avLst/>
          </a:prstGeom>
        </p:spPr>
      </p:pic>
      <p:sp>
        <p:nvSpPr>
          <p:cNvPr id="17" name="TextBox 16">
            <a:extLst>
              <a:ext uri="{FF2B5EF4-FFF2-40B4-BE49-F238E27FC236}">
                <a16:creationId xmlns:a16="http://schemas.microsoft.com/office/drawing/2014/main" id="{F46238F5-7515-4A0F-A163-3890065878DD}"/>
              </a:ext>
            </a:extLst>
          </p:cNvPr>
          <p:cNvSpPr txBox="1"/>
          <p:nvPr/>
        </p:nvSpPr>
        <p:spPr>
          <a:xfrm>
            <a:off x="5038960" y="1583953"/>
            <a:ext cx="2536216" cy="373757"/>
          </a:xfrm>
          <a:prstGeom prst="rect">
            <a:avLst/>
          </a:prstGeom>
          <a:noFill/>
        </p:spPr>
        <p:txBody>
          <a:bodyPr wrap="square">
            <a:spAutoFit/>
          </a:bodyPr>
          <a:lstStyle/>
          <a:p>
            <a:pPr>
              <a:lnSpc>
                <a:spcPct val="107000"/>
              </a:lnSpc>
              <a:spcAft>
                <a:spcPts val="800"/>
              </a:spcAft>
            </a:pPr>
            <a:r>
              <a:rPr lang="en-US" dirty="0">
                <a:solidFill>
                  <a:srgbClr val="FF0000"/>
                </a:solidFill>
                <a:latin typeface="Calibri" panose="020F0502020204030204" pitchFamily="34" charset="0"/>
                <a:ea typeface="Calibri" panose="020F0502020204030204" pitchFamily="34" charset="0"/>
                <a:cs typeface="Calibri" panose="020F0502020204030204" pitchFamily="34" charset="0"/>
              </a:rPr>
              <a:t>ii.</a:t>
            </a:r>
            <a:r>
              <a:rPr lang="en-US" dirty="0">
                <a:solidFill>
                  <a:schemeClr val="tx1"/>
                </a:solidFill>
                <a:latin typeface="Calibri" panose="020F0502020204030204" pitchFamily="34" charset="0"/>
                <a:ea typeface="Calibri" panose="020F0502020204030204" pitchFamily="34" charset="0"/>
                <a:cs typeface="Calibri" panose="020F0502020204030204" pitchFamily="34" charset="0"/>
              </a:rPr>
              <a:t> </a:t>
            </a:r>
            <a:r>
              <a:rPr lang="en-US" dirty="0">
                <a:solidFill>
                  <a:schemeClr val="tx1"/>
                </a:solidFill>
              </a:rPr>
              <a:t>C</a:t>
            </a:r>
            <a:r>
              <a:rPr lang="en-US" baseline="-25000" dirty="0">
                <a:solidFill>
                  <a:schemeClr val="tx1"/>
                </a:solidFill>
              </a:rPr>
              <a:t>1 </a:t>
            </a:r>
            <a:r>
              <a:rPr lang="en-US" dirty="0">
                <a:solidFill>
                  <a:schemeClr val="tx1"/>
                </a:solidFill>
              </a:rPr>
              <a:t>+ a – s &lt; a </a:t>
            </a:r>
            <a:r>
              <a:rPr lang="en-US" dirty="0">
                <a:solidFill>
                  <a:schemeClr val="tx1"/>
                </a:solidFill>
                <a:sym typeface="Wingdings" panose="05000000000000000000" pitchFamily="2" charset="2"/>
              </a:rPr>
              <a:t></a:t>
            </a:r>
            <a:r>
              <a:rPr lang="en-US" dirty="0">
                <a:solidFill>
                  <a:schemeClr val="tx1"/>
                </a:solidFill>
              </a:rPr>
              <a:t> C</a:t>
            </a:r>
            <a:r>
              <a:rPr lang="en-US" baseline="-25000" dirty="0">
                <a:solidFill>
                  <a:schemeClr val="tx1"/>
                </a:solidFill>
              </a:rPr>
              <a:t>1 </a:t>
            </a:r>
            <a:r>
              <a:rPr lang="en-US" dirty="0">
                <a:solidFill>
                  <a:schemeClr val="tx1"/>
                </a:solidFill>
              </a:rPr>
              <a:t>&lt; s</a:t>
            </a:r>
          </a:p>
        </p:txBody>
      </p:sp>
      <p:pic>
        <p:nvPicPr>
          <p:cNvPr id="5" name="Picture 4">
            <a:extLst>
              <a:ext uri="{FF2B5EF4-FFF2-40B4-BE49-F238E27FC236}">
                <a16:creationId xmlns:a16="http://schemas.microsoft.com/office/drawing/2014/main" id="{7CC45C16-B117-4FF7-A1CB-9ECE673E752D}"/>
              </a:ext>
            </a:extLst>
          </p:cNvPr>
          <p:cNvPicPr>
            <a:picLocks noChangeAspect="1"/>
          </p:cNvPicPr>
          <p:nvPr/>
        </p:nvPicPr>
        <p:blipFill>
          <a:blip r:embed="rId4"/>
          <a:stretch>
            <a:fillRect/>
          </a:stretch>
        </p:blipFill>
        <p:spPr>
          <a:xfrm>
            <a:off x="9553655" y="4369602"/>
            <a:ext cx="731583" cy="373412"/>
          </a:xfrm>
          <a:prstGeom prst="rect">
            <a:avLst/>
          </a:prstGeom>
        </p:spPr>
      </p:pic>
      <p:pic>
        <p:nvPicPr>
          <p:cNvPr id="8" name="Picture 7">
            <a:extLst>
              <a:ext uri="{FF2B5EF4-FFF2-40B4-BE49-F238E27FC236}">
                <a16:creationId xmlns:a16="http://schemas.microsoft.com/office/drawing/2014/main" id="{E2F0F39C-4CFE-457B-B974-8083F5804EF2}"/>
              </a:ext>
            </a:extLst>
          </p:cNvPr>
          <p:cNvPicPr>
            <a:picLocks noChangeAspect="1"/>
          </p:cNvPicPr>
          <p:nvPr/>
        </p:nvPicPr>
        <p:blipFill>
          <a:blip r:embed="rId4"/>
          <a:stretch>
            <a:fillRect/>
          </a:stretch>
        </p:blipFill>
        <p:spPr>
          <a:xfrm>
            <a:off x="7209384" y="4369602"/>
            <a:ext cx="731583" cy="373412"/>
          </a:xfrm>
          <a:prstGeom prst="rect">
            <a:avLst/>
          </a:prstGeom>
        </p:spPr>
      </p:pic>
      <p:pic>
        <p:nvPicPr>
          <p:cNvPr id="10" name="Picture 9">
            <a:extLst>
              <a:ext uri="{FF2B5EF4-FFF2-40B4-BE49-F238E27FC236}">
                <a16:creationId xmlns:a16="http://schemas.microsoft.com/office/drawing/2014/main" id="{E560D237-DB49-4157-90FE-C4066197B22E}"/>
              </a:ext>
            </a:extLst>
          </p:cNvPr>
          <p:cNvPicPr>
            <a:picLocks noChangeAspect="1"/>
          </p:cNvPicPr>
          <p:nvPr/>
        </p:nvPicPr>
        <p:blipFill>
          <a:blip r:embed="rId4"/>
          <a:stretch>
            <a:fillRect/>
          </a:stretch>
        </p:blipFill>
        <p:spPr>
          <a:xfrm>
            <a:off x="3892444" y="4369602"/>
            <a:ext cx="731583" cy="373412"/>
          </a:xfrm>
          <a:prstGeom prst="rect">
            <a:avLst/>
          </a:prstGeom>
        </p:spPr>
      </p:pic>
      <p:pic>
        <p:nvPicPr>
          <p:cNvPr id="12" name="Picture 11">
            <a:extLst>
              <a:ext uri="{FF2B5EF4-FFF2-40B4-BE49-F238E27FC236}">
                <a16:creationId xmlns:a16="http://schemas.microsoft.com/office/drawing/2014/main" id="{ADCE34AA-BD6C-4733-8759-801B19894158}"/>
              </a:ext>
            </a:extLst>
          </p:cNvPr>
          <p:cNvPicPr>
            <a:picLocks noChangeAspect="1"/>
          </p:cNvPicPr>
          <p:nvPr/>
        </p:nvPicPr>
        <p:blipFill>
          <a:blip r:embed="rId4"/>
          <a:stretch>
            <a:fillRect/>
          </a:stretch>
        </p:blipFill>
        <p:spPr>
          <a:xfrm>
            <a:off x="1525762" y="4369602"/>
            <a:ext cx="731583" cy="373412"/>
          </a:xfrm>
          <a:prstGeom prst="rect">
            <a:avLst/>
          </a:prstGeom>
        </p:spPr>
      </p:pic>
    </p:spTree>
    <p:extLst>
      <p:ext uri="{BB962C8B-B14F-4D97-AF65-F5344CB8AC3E}">
        <p14:creationId xmlns:p14="http://schemas.microsoft.com/office/powerpoint/2010/main" val="19836844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500"/>
                                        <p:tgtEl>
                                          <p:spTgt spid="4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9"/>
                                        </p:tgtEl>
                                        <p:attrNameLst>
                                          <p:attrName>style.visibility</p:attrName>
                                        </p:attrNameLst>
                                      </p:cBhvr>
                                      <p:to>
                                        <p:strVal val="visible"/>
                                      </p:to>
                                    </p:set>
                                    <p:animEffect transition="in" filter="fade">
                                      <p:cBhvr>
                                        <p:cTn id="10" dur="500"/>
                                        <p:tgtEl>
                                          <p:spTgt spid="4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48"/>
                                        </p:tgtEl>
                                        <p:attrNameLst>
                                          <p:attrName>style.visibility</p:attrName>
                                        </p:attrNameLst>
                                      </p:cBhvr>
                                      <p:to>
                                        <p:strVal val="visible"/>
                                      </p:to>
                                    </p:set>
                                    <p:animEffect transition="in" filter="fade">
                                      <p:cBhvr>
                                        <p:cTn id="18" dur="500"/>
                                        <p:tgtEl>
                                          <p:spTgt spid="48"/>
                                        </p:tgtEl>
                                      </p:cBhvr>
                                    </p:animEffect>
                                  </p:childTnLst>
                                </p:cTn>
                              </p:par>
                              <p:par>
                                <p:cTn id="19" presetID="10" presetClass="entr" presetSubtype="0" fill="hold" nodeType="withEffect">
                                  <p:stCondLst>
                                    <p:cond delay="0"/>
                                  </p:stCondLst>
                                  <p:childTnLst>
                                    <p:set>
                                      <p:cBhvr>
                                        <p:cTn id="20" dur="1" fill="hold">
                                          <p:stCondLst>
                                            <p:cond delay="0"/>
                                          </p:stCondLst>
                                        </p:cTn>
                                        <p:tgtEl>
                                          <p:spTgt spid="44"/>
                                        </p:tgtEl>
                                        <p:attrNameLst>
                                          <p:attrName>style.visibility</p:attrName>
                                        </p:attrNameLst>
                                      </p:cBhvr>
                                      <p:to>
                                        <p:strVal val="visible"/>
                                      </p:to>
                                    </p:set>
                                    <p:animEffect transition="in" filter="fade">
                                      <p:cBhvr>
                                        <p:cTn id="21" dur="500"/>
                                        <p:tgtEl>
                                          <p:spTgt spid="44"/>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54"/>
                                        </p:tgtEl>
                                        <p:attrNameLst>
                                          <p:attrName>style.visibility</p:attrName>
                                        </p:attrNameLst>
                                      </p:cBhvr>
                                      <p:to>
                                        <p:strVal val="visible"/>
                                      </p:to>
                                    </p:set>
                                    <p:animEffect transition="in" filter="fade">
                                      <p:cBhvr>
                                        <p:cTn id="26" dur="500"/>
                                        <p:tgtEl>
                                          <p:spTgt spid="54"/>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55"/>
                                        </p:tgtEl>
                                        <p:attrNameLst>
                                          <p:attrName>style.visibility</p:attrName>
                                        </p:attrNameLst>
                                      </p:cBhvr>
                                      <p:to>
                                        <p:strVal val="visible"/>
                                      </p:to>
                                    </p:set>
                                    <p:animEffect transition="in" filter="fade">
                                      <p:cBhvr>
                                        <p:cTn id="29"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49" grpId="0"/>
      <p:bldP spid="54" grpId="0"/>
      <p:bldP spid="55" grpId="0"/>
      <p:bldP spid="17"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288CB4D-C378-45E9-87DC-99D809DF7205}"/>
              </a:ext>
            </a:extLst>
          </p:cNvPr>
          <p:cNvSpPr>
            <a:spLocks noGrp="1"/>
          </p:cNvSpPr>
          <p:nvPr>
            <p:ph type="sldNum" sz="quarter" idx="12"/>
          </p:nvPr>
        </p:nvSpPr>
        <p:spPr/>
        <p:txBody>
          <a:bodyPr/>
          <a:lstStyle/>
          <a:p>
            <a:fld id="{BF860B6F-2FE3-4DE6-9496-980E987E7466}" type="slidenum">
              <a:rPr lang="en-US" smtClean="0"/>
              <a:pPr/>
              <a:t>31</a:t>
            </a:fld>
            <a:endParaRPr lang="en-US" dirty="0"/>
          </a:p>
        </p:txBody>
      </p:sp>
      <p:sp>
        <p:nvSpPr>
          <p:cNvPr id="37" name="Title 36">
            <a:extLst>
              <a:ext uri="{FF2B5EF4-FFF2-40B4-BE49-F238E27FC236}">
                <a16:creationId xmlns:a16="http://schemas.microsoft.com/office/drawing/2014/main" id="{525BFFC6-8E06-45CD-9398-7503D78A6430}"/>
              </a:ext>
            </a:extLst>
          </p:cNvPr>
          <p:cNvSpPr>
            <a:spLocks noGrp="1"/>
          </p:cNvSpPr>
          <p:nvPr>
            <p:ph type="title"/>
          </p:nvPr>
        </p:nvSpPr>
        <p:spPr>
          <a:xfrm>
            <a:off x="143436" y="457200"/>
            <a:ext cx="3496236" cy="968188"/>
          </a:xfrm>
        </p:spPr>
        <p:txBody>
          <a:bodyPr/>
          <a:lstStyle/>
          <a:p>
            <a:r>
              <a:rPr lang="en-US" sz="2600" dirty="0"/>
              <a:t>Extensive game</a:t>
            </a:r>
            <a:endParaRPr lang="fa-IR" sz="2600" dirty="0"/>
          </a:p>
        </p:txBody>
      </p:sp>
      <p:sp>
        <p:nvSpPr>
          <p:cNvPr id="38" name="Text Placeholder 39">
            <a:extLst>
              <a:ext uri="{FF2B5EF4-FFF2-40B4-BE49-F238E27FC236}">
                <a16:creationId xmlns:a16="http://schemas.microsoft.com/office/drawing/2014/main" id="{9F8AA56F-A7B0-496B-875A-BEE53DAE7DE1}"/>
              </a:ext>
            </a:extLst>
          </p:cNvPr>
          <p:cNvSpPr txBox="1">
            <a:spLocks/>
          </p:cNvSpPr>
          <p:nvPr/>
        </p:nvSpPr>
        <p:spPr>
          <a:xfrm>
            <a:off x="5109883" y="457200"/>
            <a:ext cx="6628214" cy="968188"/>
          </a:xfrm>
          <a:prstGeom prst="rect">
            <a:avLst/>
          </a:prstGeom>
        </p:spPr>
        <p:txBody>
          <a:bodyPr vert="horz" lIns="91440" tIns="45720" rIns="91440" bIns="45720" rtlCol="0" anchor="ctr">
            <a:noAutofit/>
          </a:bodyPr>
          <a:lstStyle>
            <a:lvl1pPr marL="0" indent="0" algn="ctr" defTabSz="914400" rtl="1" eaLnBrk="1" latinLnBrk="0" hangingPunct="1">
              <a:lnSpc>
                <a:spcPct val="125000"/>
              </a:lnSpc>
              <a:spcBef>
                <a:spcPts val="0"/>
              </a:spcBef>
              <a:buFont typeface="Arial" panose="020B0604020202020204" pitchFamily="34" charset="0"/>
              <a:buNone/>
              <a:defRPr sz="1200" kern="1200" cap="none" spc="100" baseline="0">
                <a:solidFill>
                  <a:schemeClr val="accent5">
                    <a:lumMod val="50000"/>
                  </a:schemeClr>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r">
              <a:buFont typeface="Arial" panose="020B0604020202020204" pitchFamily="34" charset="0"/>
              <a:buChar char="•"/>
            </a:pPr>
            <a:r>
              <a:rPr lang="fa-IR" sz="1800" dirty="0">
                <a:solidFill>
                  <a:schemeClr val="tx1"/>
                </a:solidFill>
                <a:cs typeface="B Nazanin" panose="00000400000000000000" pitchFamily="2" charset="-78"/>
              </a:rPr>
              <a:t>مدل بازی توسعه یافته در صورتی که مجلس بازی را آغاز کند:</a:t>
            </a:r>
          </a:p>
        </p:txBody>
      </p:sp>
      <p:sp>
        <p:nvSpPr>
          <p:cNvPr id="54" name="Text Placeholder 12">
            <a:extLst>
              <a:ext uri="{FF2B5EF4-FFF2-40B4-BE49-F238E27FC236}">
                <a16:creationId xmlns:a16="http://schemas.microsoft.com/office/drawing/2014/main" id="{3840A774-EF08-4400-B9D5-E3C92FC26CD2}"/>
              </a:ext>
            </a:extLst>
          </p:cNvPr>
          <p:cNvSpPr txBox="1">
            <a:spLocks/>
          </p:cNvSpPr>
          <p:nvPr/>
        </p:nvSpPr>
        <p:spPr>
          <a:xfrm>
            <a:off x="905436" y="6264741"/>
            <a:ext cx="3855072" cy="502023"/>
          </a:xfrm>
          <a:prstGeom prst="rect">
            <a:avLst/>
          </a:prstGeom>
        </p:spPr>
        <p:txBody>
          <a:bodyPr vert="horz" lIns="91440" tIns="45720" rIns="91440" bIns="45720" rtlCol="0" anchor="t">
            <a:noAutofit/>
          </a:bodyPr>
          <a:lstStyle>
            <a:lvl1pPr marL="0" indent="0" algn="ctr" defTabSz="914400" rtl="1" eaLnBrk="1" latinLnBrk="0" hangingPunct="1">
              <a:lnSpc>
                <a:spcPct val="125000"/>
              </a:lnSpc>
              <a:spcBef>
                <a:spcPts val="0"/>
              </a:spcBef>
              <a:buFont typeface="Arial" panose="020B0604020202020204" pitchFamily="34" charset="0"/>
              <a:buNone/>
              <a:defRPr sz="1400" kern="1200" cap="none" spc="100" baseline="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a-IR" sz="1800" dirty="0">
                <a:latin typeface="Calibri" panose="020F0502020204030204" pitchFamily="34" charset="0"/>
                <a:ea typeface="Calibri" panose="020F0502020204030204" pitchFamily="34" charset="0"/>
                <a:cs typeface="B Nazanin" panose="00000400000000000000" pitchFamily="2" charset="-78"/>
              </a:rPr>
              <a:t>خروجی نهایی: (افزایش کیفیت</a:t>
            </a:r>
            <a:r>
              <a:rPr lang="en-US" sz="1800" dirty="0">
                <a:latin typeface="Calibri" panose="020F0502020204030204" pitchFamily="34" charset="0"/>
                <a:ea typeface="Calibri" panose="020F0502020204030204" pitchFamily="34" charset="0"/>
                <a:cs typeface="B Nazanin" panose="00000400000000000000" pitchFamily="2" charset="-78"/>
              </a:rPr>
              <a:t>, </a:t>
            </a:r>
            <a:r>
              <a:rPr lang="fa-IR" sz="1800" dirty="0">
                <a:latin typeface="Calibri" panose="020F0502020204030204" pitchFamily="34" charset="0"/>
                <a:ea typeface="Calibri" panose="020F0502020204030204" pitchFamily="34" charset="0"/>
                <a:cs typeface="B Nazanin" panose="00000400000000000000" pitchFamily="2" charset="-78"/>
              </a:rPr>
              <a:t> واردات)</a:t>
            </a:r>
          </a:p>
        </p:txBody>
      </p:sp>
      <p:sp>
        <p:nvSpPr>
          <p:cNvPr id="55" name="Text Placeholder 12">
            <a:extLst>
              <a:ext uri="{FF2B5EF4-FFF2-40B4-BE49-F238E27FC236}">
                <a16:creationId xmlns:a16="http://schemas.microsoft.com/office/drawing/2014/main" id="{DA7519D8-3300-4E3F-902B-7E441FBC742C}"/>
              </a:ext>
            </a:extLst>
          </p:cNvPr>
          <p:cNvSpPr txBox="1">
            <a:spLocks/>
          </p:cNvSpPr>
          <p:nvPr/>
        </p:nvSpPr>
        <p:spPr>
          <a:xfrm>
            <a:off x="6967598" y="6244285"/>
            <a:ext cx="3855072" cy="502023"/>
          </a:xfrm>
          <a:prstGeom prst="rect">
            <a:avLst/>
          </a:prstGeom>
        </p:spPr>
        <p:txBody>
          <a:bodyPr vert="horz" lIns="91440" tIns="45720" rIns="91440" bIns="45720" rtlCol="0" anchor="t">
            <a:noAutofit/>
          </a:bodyPr>
          <a:lstStyle>
            <a:lvl1pPr marL="0" indent="0" algn="ctr" defTabSz="914400" rtl="1" eaLnBrk="1" latinLnBrk="0" hangingPunct="1">
              <a:lnSpc>
                <a:spcPct val="125000"/>
              </a:lnSpc>
              <a:spcBef>
                <a:spcPts val="0"/>
              </a:spcBef>
              <a:buFont typeface="Arial" panose="020B0604020202020204" pitchFamily="34" charset="0"/>
              <a:buNone/>
              <a:defRPr sz="1400" kern="1200" cap="none" spc="100" baseline="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a-IR" sz="1800" dirty="0">
                <a:latin typeface="Calibri" panose="020F0502020204030204" pitchFamily="34" charset="0"/>
                <a:ea typeface="Calibri" panose="020F0502020204030204" pitchFamily="34" charset="0"/>
                <a:cs typeface="B Nazanin" panose="00000400000000000000" pitchFamily="2" charset="-78"/>
              </a:rPr>
              <a:t>خروجی نهایی: (افزایش کیفیت </a:t>
            </a:r>
            <a:r>
              <a:rPr lang="en-US" sz="1800" dirty="0">
                <a:latin typeface="Calibri" panose="020F0502020204030204" pitchFamily="34" charset="0"/>
                <a:ea typeface="Calibri" panose="020F0502020204030204" pitchFamily="34" charset="0"/>
                <a:cs typeface="B Nazanin" panose="00000400000000000000" pitchFamily="2" charset="-78"/>
              </a:rPr>
              <a:t>,</a:t>
            </a:r>
            <a:r>
              <a:rPr lang="fa-IR" sz="1800" dirty="0">
                <a:latin typeface="Calibri" panose="020F0502020204030204" pitchFamily="34" charset="0"/>
                <a:ea typeface="Calibri" panose="020F0502020204030204" pitchFamily="34" charset="0"/>
                <a:cs typeface="B Nazanin" panose="00000400000000000000" pitchFamily="2" charset="-78"/>
              </a:rPr>
              <a:t> منع واردات)</a:t>
            </a:r>
          </a:p>
        </p:txBody>
      </p:sp>
      <p:sp>
        <p:nvSpPr>
          <p:cNvPr id="14" name="TextBox 13">
            <a:extLst>
              <a:ext uri="{FF2B5EF4-FFF2-40B4-BE49-F238E27FC236}">
                <a16:creationId xmlns:a16="http://schemas.microsoft.com/office/drawing/2014/main" id="{5E2ABE3E-79E8-42C7-911B-73FACB6C8D06}"/>
              </a:ext>
            </a:extLst>
          </p:cNvPr>
          <p:cNvSpPr txBox="1"/>
          <p:nvPr/>
        </p:nvSpPr>
        <p:spPr>
          <a:xfrm>
            <a:off x="5362484" y="1386660"/>
            <a:ext cx="2517492" cy="373757"/>
          </a:xfrm>
          <a:prstGeom prst="rect">
            <a:avLst/>
          </a:prstGeom>
          <a:noFill/>
        </p:spPr>
        <p:txBody>
          <a:bodyPr wrap="square">
            <a:spAutoFit/>
          </a:bodyPr>
          <a:lstStyle/>
          <a:p>
            <a:pPr>
              <a:lnSpc>
                <a:spcPct val="107000"/>
              </a:lnSpc>
              <a:spcAft>
                <a:spcPts val="800"/>
              </a:spcAft>
            </a:pPr>
            <a:r>
              <a:rPr lang="en-US" sz="1800" dirty="0" err="1">
                <a:solidFill>
                  <a:srgbClr val="FF0000"/>
                </a:solidFill>
                <a:effectLst/>
                <a:latin typeface="Calibri" panose="020F0502020204030204" pitchFamily="34" charset="0"/>
                <a:ea typeface="Calibri" panose="020F0502020204030204" pitchFamily="34" charset="0"/>
                <a:cs typeface="Arial" panose="020B0604020202020204" pitchFamily="34" charset="0"/>
              </a:rPr>
              <a:t>i</a:t>
            </a:r>
            <a:r>
              <a:rPr lang="en-US" sz="1800" dirty="0">
                <a:solidFill>
                  <a:srgbClr val="FF0000"/>
                </a:solidFill>
                <a:effectLst/>
                <a:latin typeface="Calibri" panose="020F0502020204030204" pitchFamily="34" charset="0"/>
                <a:ea typeface="Calibri" panose="020F0502020204030204" pitchFamily="34" charset="0"/>
                <a:cs typeface="Arial" panose="020B0604020202020204" pitchFamily="34" charset="0"/>
              </a:rPr>
              <a:t>. </a:t>
            </a:r>
            <a:r>
              <a:rPr lang="en-US" sz="1800" dirty="0">
                <a:effectLst/>
                <a:latin typeface="Calibri" panose="020F0502020204030204" pitchFamily="34" charset="0"/>
                <a:ea typeface="Calibri" panose="020F0502020204030204" pitchFamily="34" charset="0"/>
                <a:cs typeface="Arial" panose="020B0604020202020204" pitchFamily="34" charset="0"/>
              </a:rPr>
              <a:t>B &lt; D</a:t>
            </a:r>
            <a:r>
              <a:rPr lang="en-US" sz="1800" baseline="-25000" dirty="0">
                <a:effectLst/>
                <a:latin typeface="Calibri" panose="020F0502020204030204" pitchFamily="34" charset="0"/>
                <a:ea typeface="Calibri" panose="020F0502020204030204" pitchFamily="34" charset="0"/>
                <a:cs typeface="Arial" panose="020B0604020202020204" pitchFamily="34" charset="0"/>
              </a:rPr>
              <a:t>21 </a:t>
            </a:r>
            <a:r>
              <a:rPr lang="en-US" sz="1800" dirty="0">
                <a:effectLst/>
                <a:latin typeface="Calibri" panose="020F0502020204030204" pitchFamily="34" charset="0"/>
                <a:ea typeface="Calibri" panose="020F0502020204030204" pitchFamily="34" charset="0"/>
                <a:cs typeface="Arial" panose="020B0604020202020204" pitchFamily="34" charset="0"/>
              </a:rPr>
              <a:t>– D</a:t>
            </a:r>
            <a:r>
              <a:rPr lang="en-US" sz="1800" baseline="-25000" dirty="0">
                <a:effectLst/>
                <a:latin typeface="Calibri" panose="020F0502020204030204" pitchFamily="34" charset="0"/>
                <a:ea typeface="Calibri" panose="020F0502020204030204" pitchFamily="34" charset="0"/>
                <a:cs typeface="Arial" panose="020B0604020202020204" pitchFamily="34" charset="0"/>
              </a:rPr>
              <a:t>22 </a:t>
            </a:r>
            <a:r>
              <a:rPr lang="en-US" sz="1800" dirty="0">
                <a:effectLst/>
                <a:latin typeface="Calibri" panose="020F0502020204030204" pitchFamily="34" charset="0"/>
                <a:ea typeface="Calibri" panose="020F0502020204030204" pitchFamily="34" charset="0"/>
                <a:cs typeface="Arial" panose="020B0604020202020204" pitchFamily="34" charset="0"/>
              </a:rPr>
              <a:t>&lt; D</a:t>
            </a:r>
            <a:r>
              <a:rPr lang="en-US" sz="1800" baseline="-25000" dirty="0">
                <a:effectLst/>
                <a:latin typeface="Calibri" panose="020F0502020204030204" pitchFamily="34" charset="0"/>
                <a:ea typeface="Calibri" panose="020F0502020204030204" pitchFamily="34" charset="0"/>
                <a:cs typeface="Arial" panose="020B0604020202020204" pitchFamily="34" charset="0"/>
              </a:rPr>
              <a:t>11 </a:t>
            </a:r>
            <a:r>
              <a:rPr lang="en-US" sz="1800" dirty="0">
                <a:effectLst/>
                <a:latin typeface="Calibri" panose="020F0502020204030204" pitchFamily="34" charset="0"/>
                <a:ea typeface="Calibri" panose="020F0502020204030204" pitchFamily="34" charset="0"/>
                <a:cs typeface="Arial" panose="020B0604020202020204" pitchFamily="34" charset="0"/>
              </a:rPr>
              <a:t>– D</a:t>
            </a:r>
            <a:r>
              <a:rPr lang="en-US" sz="1800" baseline="-25000" dirty="0">
                <a:effectLst/>
                <a:latin typeface="Calibri" panose="020F0502020204030204" pitchFamily="34" charset="0"/>
                <a:ea typeface="Calibri" panose="020F0502020204030204" pitchFamily="34" charset="0"/>
                <a:cs typeface="Arial" panose="020B0604020202020204" pitchFamily="34" charset="0"/>
              </a:rPr>
              <a:t>12</a:t>
            </a:r>
            <a:endParaRPr lang="en-US" sz="1100" dirty="0">
              <a:effectLst/>
              <a:latin typeface="Calibri" panose="020F0502020204030204" pitchFamily="34" charset="0"/>
              <a:ea typeface="Calibri" panose="020F0502020204030204" pitchFamily="34" charset="0"/>
              <a:cs typeface="Arial" panose="020B0604020202020204" pitchFamily="34" charset="0"/>
            </a:endParaRPr>
          </a:p>
        </p:txBody>
      </p:sp>
      <p:cxnSp>
        <p:nvCxnSpPr>
          <p:cNvPr id="5" name="Straight Arrow Connector 4">
            <a:extLst>
              <a:ext uri="{FF2B5EF4-FFF2-40B4-BE49-F238E27FC236}">
                <a16:creationId xmlns:a16="http://schemas.microsoft.com/office/drawing/2014/main" id="{8598DB41-20C9-4B09-8E58-3EDF36781E55}"/>
              </a:ext>
            </a:extLst>
          </p:cNvPr>
          <p:cNvCxnSpPr>
            <a:cxnSpLocks/>
            <a:stCxn id="14" idx="3"/>
            <a:endCxn id="20" idx="1"/>
          </p:cNvCxnSpPr>
          <p:nvPr/>
        </p:nvCxnSpPr>
        <p:spPr>
          <a:xfrm>
            <a:off x="7879976" y="1573539"/>
            <a:ext cx="843478" cy="8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A3220C39-468D-478B-9D92-B8E8460C99CB}"/>
              </a:ext>
            </a:extLst>
          </p:cNvPr>
          <p:cNvSpPr txBox="1"/>
          <p:nvPr/>
        </p:nvSpPr>
        <p:spPr>
          <a:xfrm>
            <a:off x="8723454" y="1386659"/>
            <a:ext cx="2743200" cy="375552"/>
          </a:xfrm>
          <a:prstGeom prst="rect">
            <a:avLst/>
          </a:prstGeom>
          <a:noFill/>
        </p:spPr>
        <p:txBody>
          <a:bodyPr wrap="square">
            <a:spAutoFit/>
          </a:bodyPr>
          <a:lstStyle/>
          <a:p>
            <a:pPr>
              <a:lnSpc>
                <a:spcPct val="107000"/>
              </a:lnSpc>
              <a:spcAft>
                <a:spcPts val="800"/>
              </a:spcAft>
            </a:pPr>
            <a:r>
              <a:rPr lang="en-US" sz="1800" dirty="0">
                <a:solidFill>
                  <a:srgbClr val="FF0000"/>
                </a:solidFill>
                <a:effectLst/>
                <a:latin typeface="Calibri" panose="020F0502020204030204" pitchFamily="34" charset="0"/>
                <a:ea typeface="Calibri" panose="020F0502020204030204" pitchFamily="34" charset="0"/>
                <a:cs typeface="Arial" panose="020B0604020202020204" pitchFamily="34" charset="0"/>
              </a:rPr>
              <a:t>1) </a:t>
            </a:r>
            <a:r>
              <a:rPr lang="en-US" sz="1800" dirty="0">
                <a:effectLst/>
                <a:latin typeface="Calibri" panose="020F0502020204030204" pitchFamily="34" charset="0"/>
                <a:ea typeface="Calibri" panose="020F0502020204030204" pitchFamily="34" charset="0"/>
                <a:cs typeface="Arial" panose="020B0604020202020204" pitchFamily="34" charset="0"/>
              </a:rPr>
              <a:t>C</a:t>
            </a:r>
            <a:r>
              <a:rPr lang="en-US" sz="1800" baseline="-25000" dirty="0">
                <a:effectLst/>
                <a:latin typeface="Calibri" panose="020F0502020204030204" pitchFamily="34" charset="0"/>
                <a:ea typeface="Calibri" panose="020F0502020204030204" pitchFamily="34" charset="0"/>
                <a:cs typeface="Arial" panose="020B0604020202020204" pitchFamily="34" charset="0"/>
              </a:rPr>
              <a:t>1 </a:t>
            </a:r>
            <a:r>
              <a:rPr lang="en-US" sz="1800" dirty="0">
                <a:effectLst/>
                <a:latin typeface="Calibri" panose="020F0502020204030204" pitchFamily="34" charset="0"/>
                <a:ea typeface="Calibri" panose="020F0502020204030204" pitchFamily="34" charset="0"/>
                <a:cs typeface="Arial" panose="020B0604020202020204" pitchFamily="34" charset="0"/>
              </a:rPr>
              <a:t>+ a – s &gt; a </a:t>
            </a:r>
            <a:r>
              <a:rPr lang="en-US" sz="1800" dirty="0">
                <a:effectLst/>
                <a:latin typeface="Calibri" panose="020F0502020204030204" pitchFamily="34" charset="0"/>
                <a:ea typeface="Calibri" panose="020F0502020204030204" pitchFamily="34" charset="0"/>
                <a:cs typeface="Arial" panose="020B0604020202020204" pitchFamily="34" charset="0"/>
                <a:sym typeface="Wingdings" panose="05000000000000000000" pitchFamily="2" charset="2"/>
              </a:rPr>
              <a:t></a:t>
            </a:r>
            <a:r>
              <a:rPr lang="en-US" sz="1800" dirty="0">
                <a:effectLst/>
                <a:latin typeface="Calibri" panose="020F0502020204030204" pitchFamily="34" charset="0"/>
                <a:ea typeface="Calibri" panose="020F0502020204030204" pitchFamily="34" charset="0"/>
                <a:cs typeface="Arial" panose="020B0604020202020204" pitchFamily="34" charset="0"/>
              </a:rPr>
              <a:t> </a:t>
            </a:r>
            <a:r>
              <a:rPr lang="en-US" sz="1800" baseline="-25000" dirty="0">
                <a:effectLst/>
                <a:latin typeface="Arial" panose="020B0604020202020204" pitchFamily="34" charset="0"/>
                <a:ea typeface="Calibri" panose="020F0502020204030204" pitchFamily="34" charset="0"/>
              </a:rPr>
              <a:t> </a:t>
            </a:r>
            <a:r>
              <a:rPr lang="en-US" sz="1800" dirty="0">
                <a:effectLst/>
                <a:latin typeface="Calibri" panose="020F0502020204030204" pitchFamily="34" charset="0"/>
                <a:ea typeface="Calibri" panose="020F0502020204030204" pitchFamily="34" charset="0"/>
                <a:cs typeface="Arial" panose="020B0604020202020204" pitchFamily="34" charset="0"/>
              </a:rPr>
              <a:t>s &lt; C</a:t>
            </a:r>
            <a:r>
              <a:rPr lang="en-US" sz="1800" baseline="-25000" dirty="0">
                <a:effectLst/>
                <a:latin typeface="Calibri" panose="020F0502020204030204" pitchFamily="34" charset="0"/>
                <a:ea typeface="Calibri" panose="020F0502020204030204" pitchFamily="34" charset="0"/>
                <a:cs typeface="Arial" panose="020B0604020202020204" pitchFamily="34" charset="0"/>
              </a:rPr>
              <a:t>1</a:t>
            </a:r>
            <a:endParaRPr lang="en-US" sz="1100" dirty="0">
              <a:effectLst/>
              <a:latin typeface="Calibri" panose="020F0502020204030204" pitchFamily="34" charset="0"/>
              <a:ea typeface="Calibri" panose="020F0502020204030204" pitchFamily="34" charset="0"/>
              <a:cs typeface="Arial" panose="020B0604020202020204" pitchFamily="34" charset="0"/>
            </a:endParaRPr>
          </a:p>
        </p:txBody>
      </p:sp>
      <p:cxnSp>
        <p:nvCxnSpPr>
          <p:cNvPr id="23" name="Straight Arrow Connector 22">
            <a:extLst>
              <a:ext uri="{FF2B5EF4-FFF2-40B4-BE49-F238E27FC236}">
                <a16:creationId xmlns:a16="http://schemas.microsoft.com/office/drawing/2014/main" id="{C9527018-965F-43B0-BF5C-C1326106EB00}"/>
              </a:ext>
            </a:extLst>
          </p:cNvPr>
          <p:cNvCxnSpPr>
            <a:cxnSpLocks/>
            <a:stCxn id="14" idx="3"/>
          </p:cNvCxnSpPr>
          <p:nvPr/>
        </p:nvCxnSpPr>
        <p:spPr>
          <a:xfrm>
            <a:off x="7879976" y="1573539"/>
            <a:ext cx="843478" cy="5062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7D85E5BD-4764-4227-86E1-3C884685F941}"/>
              </a:ext>
            </a:extLst>
          </p:cNvPr>
          <p:cNvSpPr txBox="1"/>
          <p:nvPr/>
        </p:nvSpPr>
        <p:spPr>
          <a:xfrm>
            <a:off x="8723454" y="1870736"/>
            <a:ext cx="2743200" cy="373757"/>
          </a:xfrm>
          <a:prstGeom prst="rect">
            <a:avLst/>
          </a:prstGeom>
          <a:noFill/>
        </p:spPr>
        <p:txBody>
          <a:bodyPr wrap="square">
            <a:spAutoFit/>
          </a:bodyPr>
          <a:lstStyle/>
          <a:p>
            <a:pPr>
              <a:lnSpc>
                <a:spcPct val="107000"/>
              </a:lnSpc>
              <a:spcAft>
                <a:spcPts val="800"/>
              </a:spcAft>
            </a:pPr>
            <a:r>
              <a:rPr lang="en-US" sz="1800" dirty="0">
                <a:solidFill>
                  <a:srgbClr val="FF0000"/>
                </a:solidFill>
                <a:effectLst/>
                <a:latin typeface="Calibri" panose="020F0502020204030204" pitchFamily="34" charset="0"/>
                <a:ea typeface="Calibri" panose="020F0502020204030204" pitchFamily="34" charset="0"/>
                <a:cs typeface="Arial" panose="020B0604020202020204" pitchFamily="34" charset="0"/>
              </a:rPr>
              <a:t>2) </a:t>
            </a:r>
            <a:r>
              <a:rPr lang="en-US" sz="1800" dirty="0">
                <a:effectLst/>
                <a:latin typeface="Calibri" panose="020F0502020204030204" pitchFamily="34" charset="0"/>
                <a:ea typeface="Calibri" panose="020F0502020204030204" pitchFamily="34" charset="0"/>
                <a:cs typeface="Arial" panose="020B0604020202020204" pitchFamily="34" charset="0"/>
              </a:rPr>
              <a:t>C</a:t>
            </a:r>
            <a:r>
              <a:rPr lang="en-US" sz="1800" baseline="-25000" dirty="0">
                <a:effectLst/>
                <a:latin typeface="Calibri" panose="020F0502020204030204" pitchFamily="34" charset="0"/>
                <a:ea typeface="Calibri" panose="020F0502020204030204" pitchFamily="34" charset="0"/>
                <a:cs typeface="Arial" panose="020B0604020202020204" pitchFamily="34" charset="0"/>
              </a:rPr>
              <a:t>1 </a:t>
            </a:r>
            <a:r>
              <a:rPr lang="en-US" sz="1800" dirty="0">
                <a:effectLst/>
                <a:latin typeface="Calibri" panose="020F0502020204030204" pitchFamily="34" charset="0"/>
                <a:ea typeface="Calibri" panose="020F0502020204030204" pitchFamily="34" charset="0"/>
                <a:cs typeface="Arial" panose="020B0604020202020204" pitchFamily="34" charset="0"/>
              </a:rPr>
              <a:t>+ a – s &lt; a </a:t>
            </a:r>
            <a:r>
              <a:rPr lang="en-US" sz="1800" dirty="0">
                <a:effectLst/>
                <a:latin typeface="Calibri" panose="020F0502020204030204" pitchFamily="34" charset="0"/>
                <a:ea typeface="Calibri" panose="020F0502020204030204" pitchFamily="34" charset="0"/>
                <a:cs typeface="Arial" panose="020B0604020202020204" pitchFamily="34" charset="0"/>
                <a:sym typeface="Wingdings" panose="05000000000000000000" pitchFamily="2" charset="2"/>
              </a:rPr>
              <a:t></a:t>
            </a:r>
            <a:r>
              <a:rPr lang="en-US" sz="1800" dirty="0">
                <a:effectLst/>
                <a:latin typeface="Calibri" panose="020F0502020204030204" pitchFamily="34" charset="0"/>
                <a:ea typeface="Calibri" panose="020F0502020204030204" pitchFamily="34" charset="0"/>
                <a:cs typeface="Arial" panose="020B0604020202020204" pitchFamily="34" charset="0"/>
              </a:rPr>
              <a:t> </a:t>
            </a:r>
            <a:r>
              <a:rPr lang="en-US" sz="1800" baseline="-25000" dirty="0">
                <a:effectLst/>
                <a:latin typeface="Arial" panose="020B0604020202020204" pitchFamily="34" charset="0"/>
                <a:ea typeface="Calibri" panose="020F0502020204030204" pitchFamily="34" charset="0"/>
                <a:cs typeface="Arial" panose="020B0604020202020204" pitchFamily="34" charset="0"/>
              </a:rPr>
              <a:t> </a:t>
            </a:r>
            <a:r>
              <a:rPr lang="en-US" sz="1800" dirty="0">
                <a:effectLst/>
                <a:latin typeface="Calibri" panose="020F0502020204030204" pitchFamily="34" charset="0"/>
                <a:ea typeface="Calibri" panose="020F0502020204030204" pitchFamily="34" charset="0"/>
                <a:cs typeface="Arial" panose="020B0604020202020204" pitchFamily="34" charset="0"/>
              </a:rPr>
              <a:t>s &gt; C</a:t>
            </a:r>
            <a:r>
              <a:rPr lang="en-US" sz="1800" baseline="-25000" dirty="0">
                <a:effectLst/>
                <a:latin typeface="Calibri" panose="020F0502020204030204" pitchFamily="34" charset="0"/>
                <a:ea typeface="Calibri" panose="020F0502020204030204" pitchFamily="34" charset="0"/>
                <a:cs typeface="Arial" panose="020B0604020202020204" pitchFamily="34" charset="0"/>
              </a:rPr>
              <a:t>1</a:t>
            </a:r>
            <a:endParaRPr lang="en-US" sz="18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22" name="Picture 21">
            <a:extLst>
              <a:ext uri="{FF2B5EF4-FFF2-40B4-BE49-F238E27FC236}">
                <a16:creationId xmlns:a16="http://schemas.microsoft.com/office/drawing/2014/main" id="{BC873F90-C46C-4966-BA7C-C5312DA1F1FF}"/>
              </a:ext>
            </a:extLst>
          </p:cNvPr>
          <p:cNvPicPr>
            <a:picLocks noChangeAspect="1"/>
          </p:cNvPicPr>
          <p:nvPr/>
        </p:nvPicPr>
        <p:blipFill>
          <a:blip r:embed="rId2"/>
          <a:stretch>
            <a:fillRect/>
          </a:stretch>
        </p:blipFill>
        <p:spPr>
          <a:xfrm>
            <a:off x="6604673" y="2709736"/>
            <a:ext cx="4861981" cy="3398815"/>
          </a:xfrm>
          <a:prstGeom prst="rect">
            <a:avLst/>
          </a:prstGeom>
        </p:spPr>
      </p:pic>
      <p:pic>
        <p:nvPicPr>
          <p:cNvPr id="25" name="Picture 24">
            <a:extLst>
              <a:ext uri="{FF2B5EF4-FFF2-40B4-BE49-F238E27FC236}">
                <a16:creationId xmlns:a16="http://schemas.microsoft.com/office/drawing/2014/main" id="{63AAE56F-9454-43E6-8C03-768B4758E5D1}"/>
              </a:ext>
            </a:extLst>
          </p:cNvPr>
          <p:cNvPicPr>
            <a:picLocks noChangeAspect="1"/>
          </p:cNvPicPr>
          <p:nvPr/>
        </p:nvPicPr>
        <p:blipFill>
          <a:blip r:embed="rId3"/>
          <a:stretch>
            <a:fillRect/>
          </a:stretch>
        </p:blipFill>
        <p:spPr>
          <a:xfrm>
            <a:off x="824415" y="2686874"/>
            <a:ext cx="4762913" cy="3421677"/>
          </a:xfrm>
          <a:prstGeom prst="rect">
            <a:avLst/>
          </a:prstGeom>
        </p:spPr>
      </p:pic>
      <p:pic>
        <p:nvPicPr>
          <p:cNvPr id="3" name="Picture 2">
            <a:extLst>
              <a:ext uri="{FF2B5EF4-FFF2-40B4-BE49-F238E27FC236}">
                <a16:creationId xmlns:a16="http://schemas.microsoft.com/office/drawing/2014/main" id="{0C982540-C980-4DE3-B9F9-8E99939AF43D}"/>
              </a:ext>
            </a:extLst>
          </p:cNvPr>
          <p:cNvPicPr>
            <a:picLocks noChangeAspect="1"/>
          </p:cNvPicPr>
          <p:nvPr/>
        </p:nvPicPr>
        <p:blipFill>
          <a:blip r:embed="rId4"/>
          <a:stretch>
            <a:fillRect/>
          </a:stretch>
        </p:blipFill>
        <p:spPr>
          <a:xfrm>
            <a:off x="8669871" y="2868882"/>
            <a:ext cx="731583" cy="373412"/>
          </a:xfrm>
          <a:prstGeom prst="rect">
            <a:avLst/>
          </a:prstGeom>
        </p:spPr>
      </p:pic>
      <p:pic>
        <p:nvPicPr>
          <p:cNvPr id="7" name="Picture 6">
            <a:extLst>
              <a:ext uri="{FF2B5EF4-FFF2-40B4-BE49-F238E27FC236}">
                <a16:creationId xmlns:a16="http://schemas.microsoft.com/office/drawing/2014/main" id="{3C449261-E1A9-4690-9178-F3DAED2F66F4}"/>
              </a:ext>
            </a:extLst>
          </p:cNvPr>
          <p:cNvPicPr>
            <a:picLocks noChangeAspect="1"/>
          </p:cNvPicPr>
          <p:nvPr/>
        </p:nvPicPr>
        <p:blipFill>
          <a:blip r:embed="rId4"/>
          <a:stretch>
            <a:fillRect/>
          </a:stretch>
        </p:blipFill>
        <p:spPr>
          <a:xfrm>
            <a:off x="2832972" y="2868882"/>
            <a:ext cx="731583" cy="373412"/>
          </a:xfrm>
          <a:prstGeom prst="rect">
            <a:avLst/>
          </a:prstGeom>
        </p:spPr>
      </p:pic>
    </p:spTree>
    <p:extLst>
      <p:ext uri="{BB962C8B-B14F-4D97-AF65-F5344CB8AC3E}">
        <p14:creationId xmlns:p14="http://schemas.microsoft.com/office/powerpoint/2010/main" val="3003210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500"/>
                                        <p:tgtEl>
                                          <p:spTgt spid="20"/>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fade">
                                      <p:cBhvr>
                                        <p:cTn id="18" dur="500"/>
                                        <p:tgtEl>
                                          <p:spTgt spid="26"/>
                                        </p:tgtEl>
                                      </p:cBhvr>
                                    </p:animEffect>
                                  </p:childTnLst>
                                </p:cTn>
                              </p:par>
                              <p:par>
                                <p:cTn id="19" presetID="10" presetClass="entr" presetSubtype="0" fill="hold" nodeType="with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fade">
                                      <p:cBhvr>
                                        <p:cTn id="21" dur="500"/>
                                        <p:tgtEl>
                                          <p:spTgt spid="23"/>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54"/>
                                        </p:tgtEl>
                                        <p:attrNameLst>
                                          <p:attrName>style.visibility</p:attrName>
                                        </p:attrNameLst>
                                      </p:cBhvr>
                                      <p:to>
                                        <p:strVal val="visible"/>
                                      </p:to>
                                    </p:set>
                                    <p:animEffect transition="in" filter="fade">
                                      <p:cBhvr>
                                        <p:cTn id="26" dur="500"/>
                                        <p:tgtEl>
                                          <p:spTgt spid="54"/>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55"/>
                                        </p:tgtEl>
                                        <p:attrNameLst>
                                          <p:attrName>style.visibility</p:attrName>
                                        </p:attrNameLst>
                                      </p:cBhvr>
                                      <p:to>
                                        <p:strVal val="visible"/>
                                      </p:to>
                                    </p:set>
                                    <p:animEffect transition="in" filter="fade">
                                      <p:cBhvr>
                                        <p:cTn id="29"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P spid="55" grpId="0"/>
      <p:bldP spid="14" grpId="0"/>
      <p:bldP spid="20" grpId="0"/>
      <p:bldP spid="26"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288CB4D-C378-45E9-87DC-99D809DF7205}"/>
              </a:ext>
            </a:extLst>
          </p:cNvPr>
          <p:cNvSpPr>
            <a:spLocks noGrp="1"/>
          </p:cNvSpPr>
          <p:nvPr>
            <p:ph type="sldNum" sz="quarter" idx="12"/>
          </p:nvPr>
        </p:nvSpPr>
        <p:spPr/>
        <p:txBody>
          <a:bodyPr/>
          <a:lstStyle/>
          <a:p>
            <a:fld id="{BF860B6F-2FE3-4DE6-9496-980E987E7466}" type="slidenum">
              <a:rPr lang="en-US" smtClean="0"/>
              <a:pPr/>
              <a:t>32</a:t>
            </a:fld>
            <a:endParaRPr lang="en-US" dirty="0"/>
          </a:p>
        </p:txBody>
      </p:sp>
      <p:sp>
        <p:nvSpPr>
          <p:cNvPr id="37" name="Title 36">
            <a:extLst>
              <a:ext uri="{FF2B5EF4-FFF2-40B4-BE49-F238E27FC236}">
                <a16:creationId xmlns:a16="http://schemas.microsoft.com/office/drawing/2014/main" id="{525BFFC6-8E06-45CD-9398-7503D78A6430}"/>
              </a:ext>
            </a:extLst>
          </p:cNvPr>
          <p:cNvSpPr>
            <a:spLocks noGrp="1"/>
          </p:cNvSpPr>
          <p:nvPr>
            <p:ph type="title"/>
          </p:nvPr>
        </p:nvSpPr>
        <p:spPr>
          <a:xfrm>
            <a:off x="143436" y="457200"/>
            <a:ext cx="3496236" cy="968188"/>
          </a:xfrm>
        </p:spPr>
        <p:txBody>
          <a:bodyPr/>
          <a:lstStyle/>
          <a:p>
            <a:r>
              <a:rPr lang="en-US" sz="2600" dirty="0"/>
              <a:t>Extensive game</a:t>
            </a:r>
            <a:endParaRPr lang="fa-IR" sz="2600" dirty="0"/>
          </a:p>
        </p:txBody>
      </p:sp>
      <p:sp>
        <p:nvSpPr>
          <p:cNvPr id="38" name="Text Placeholder 39">
            <a:extLst>
              <a:ext uri="{FF2B5EF4-FFF2-40B4-BE49-F238E27FC236}">
                <a16:creationId xmlns:a16="http://schemas.microsoft.com/office/drawing/2014/main" id="{9F8AA56F-A7B0-496B-875A-BEE53DAE7DE1}"/>
              </a:ext>
            </a:extLst>
          </p:cNvPr>
          <p:cNvSpPr txBox="1">
            <a:spLocks/>
          </p:cNvSpPr>
          <p:nvPr/>
        </p:nvSpPr>
        <p:spPr>
          <a:xfrm>
            <a:off x="5109883" y="457200"/>
            <a:ext cx="6628214" cy="968188"/>
          </a:xfrm>
          <a:prstGeom prst="rect">
            <a:avLst/>
          </a:prstGeom>
        </p:spPr>
        <p:txBody>
          <a:bodyPr vert="horz" lIns="91440" tIns="45720" rIns="91440" bIns="45720" rtlCol="0" anchor="ctr">
            <a:noAutofit/>
          </a:bodyPr>
          <a:lstStyle>
            <a:lvl1pPr marL="0" indent="0" algn="ctr" defTabSz="914400" rtl="1" eaLnBrk="1" latinLnBrk="0" hangingPunct="1">
              <a:lnSpc>
                <a:spcPct val="125000"/>
              </a:lnSpc>
              <a:spcBef>
                <a:spcPts val="0"/>
              </a:spcBef>
              <a:buFont typeface="Arial" panose="020B0604020202020204" pitchFamily="34" charset="0"/>
              <a:buNone/>
              <a:defRPr sz="1200" kern="1200" cap="none" spc="100" baseline="0">
                <a:solidFill>
                  <a:schemeClr val="accent5">
                    <a:lumMod val="50000"/>
                  </a:schemeClr>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r">
              <a:buFont typeface="Arial" panose="020B0604020202020204" pitchFamily="34" charset="0"/>
              <a:buChar char="•"/>
            </a:pPr>
            <a:r>
              <a:rPr lang="fa-IR" sz="1800" dirty="0">
                <a:solidFill>
                  <a:schemeClr val="tx1"/>
                </a:solidFill>
                <a:cs typeface="B Nazanin" panose="00000400000000000000" pitchFamily="2" charset="-78"/>
              </a:rPr>
              <a:t>مدل بازی توسعه یافته در صورتی که مجلس بازی را آغاز کند:</a:t>
            </a:r>
          </a:p>
        </p:txBody>
      </p:sp>
      <p:sp>
        <p:nvSpPr>
          <p:cNvPr id="54" name="Text Placeholder 12">
            <a:extLst>
              <a:ext uri="{FF2B5EF4-FFF2-40B4-BE49-F238E27FC236}">
                <a16:creationId xmlns:a16="http://schemas.microsoft.com/office/drawing/2014/main" id="{3840A774-EF08-4400-B9D5-E3C92FC26CD2}"/>
              </a:ext>
            </a:extLst>
          </p:cNvPr>
          <p:cNvSpPr txBox="1">
            <a:spLocks/>
          </p:cNvSpPr>
          <p:nvPr/>
        </p:nvSpPr>
        <p:spPr>
          <a:xfrm>
            <a:off x="905436" y="6264741"/>
            <a:ext cx="3855072" cy="502023"/>
          </a:xfrm>
          <a:prstGeom prst="rect">
            <a:avLst/>
          </a:prstGeom>
        </p:spPr>
        <p:txBody>
          <a:bodyPr vert="horz" lIns="91440" tIns="45720" rIns="91440" bIns="45720" rtlCol="0" anchor="t">
            <a:noAutofit/>
          </a:bodyPr>
          <a:lstStyle>
            <a:lvl1pPr marL="0" indent="0" algn="ctr" defTabSz="914400" rtl="1" eaLnBrk="1" latinLnBrk="0" hangingPunct="1">
              <a:lnSpc>
                <a:spcPct val="125000"/>
              </a:lnSpc>
              <a:spcBef>
                <a:spcPts val="0"/>
              </a:spcBef>
              <a:buFont typeface="Arial" panose="020B0604020202020204" pitchFamily="34" charset="0"/>
              <a:buNone/>
              <a:defRPr sz="1400" kern="1200" cap="none" spc="100" baseline="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a-IR" sz="1800" dirty="0">
                <a:latin typeface="Calibri" panose="020F0502020204030204" pitchFamily="34" charset="0"/>
                <a:ea typeface="Calibri" panose="020F0502020204030204" pitchFamily="34" charset="0"/>
                <a:cs typeface="B Nazanin" panose="00000400000000000000" pitchFamily="2" charset="-78"/>
              </a:rPr>
              <a:t>خروجی نهایی: (افزایش کیفیت </a:t>
            </a:r>
            <a:r>
              <a:rPr lang="en-US" sz="1800" dirty="0">
                <a:latin typeface="Calibri" panose="020F0502020204030204" pitchFamily="34" charset="0"/>
                <a:ea typeface="Calibri" panose="020F0502020204030204" pitchFamily="34" charset="0"/>
                <a:cs typeface="B Nazanin" panose="00000400000000000000" pitchFamily="2" charset="-78"/>
              </a:rPr>
              <a:t>,</a:t>
            </a:r>
            <a:r>
              <a:rPr lang="fa-IR" sz="1800" dirty="0">
                <a:latin typeface="Calibri" panose="020F0502020204030204" pitchFamily="34" charset="0"/>
                <a:ea typeface="Calibri" panose="020F0502020204030204" pitchFamily="34" charset="0"/>
                <a:cs typeface="B Nazanin" panose="00000400000000000000" pitchFamily="2" charset="-78"/>
              </a:rPr>
              <a:t> واردات)</a:t>
            </a:r>
          </a:p>
        </p:txBody>
      </p:sp>
      <p:sp>
        <p:nvSpPr>
          <p:cNvPr id="55" name="Text Placeholder 12">
            <a:extLst>
              <a:ext uri="{FF2B5EF4-FFF2-40B4-BE49-F238E27FC236}">
                <a16:creationId xmlns:a16="http://schemas.microsoft.com/office/drawing/2014/main" id="{DA7519D8-3300-4E3F-902B-7E441FBC742C}"/>
              </a:ext>
            </a:extLst>
          </p:cNvPr>
          <p:cNvSpPr txBox="1">
            <a:spLocks/>
          </p:cNvSpPr>
          <p:nvPr/>
        </p:nvSpPr>
        <p:spPr>
          <a:xfrm>
            <a:off x="6967598" y="6244285"/>
            <a:ext cx="3855072" cy="502023"/>
          </a:xfrm>
          <a:prstGeom prst="rect">
            <a:avLst/>
          </a:prstGeom>
        </p:spPr>
        <p:txBody>
          <a:bodyPr vert="horz" lIns="91440" tIns="45720" rIns="91440" bIns="45720" rtlCol="0" anchor="t">
            <a:noAutofit/>
          </a:bodyPr>
          <a:lstStyle>
            <a:lvl1pPr marL="0" indent="0" algn="ctr" defTabSz="914400" rtl="1" eaLnBrk="1" latinLnBrk="0" hangingPunct="1">
              <a:lnSpc>
                <a:spcPct val="125000"/>
              </a:lnSpc>
              <a:spcBef>
                <a:spcPts val="0"/>
              </a:spcBef>
              <a:buFont typeface="Arial" panose="020B0604020202020204" pitchFamily="34" charset="0"/>
              <a:buNone/>
              <a:defRPr sz="1400" kern="1200" cap="none" spc="100" baseline="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a-IR" sz="1800" dirty="0">
                <a:latin typeface="Calibri" panose="020F0502020204030204" pitchFamily="34" charset="0"/>
                <a:ea typeface="Calibri" panose="020F0502020204030204" pitchFamily="34" charset="0"/>
                <a:cs typeface="B Nazanin" panose="00000400000000000000" pitchFamily="2" charset="-78"/>
              </a:rPr>
              <a:t>خروجی نهایی: (کیفیت ثابت </a:t>
            </a:r>
            <a:r>
              <a:rPr lang="en-US" sz="1800" dirty="0">
                <a:latin typeface="Calibri" panose="020F0502020204030204" pitchFamily="34" charset="0"/>
                <a:ea typeface="Calibri" panose="020F0502020204030204" pitchFamily="34" charset="0"/>
                <a:cs typeface="B Nazanin" panose="00000400000000000000" pitchFamily="2" charset="-78"/>
              </a:rPr>
              <a:t>,</a:t>
            </a:r>
            <a:r>
              <a:rPr lang="fa-IR" sz="1800" dirty="0">
                <a:latin typeface="Calibri" panose="020F0502020204030204" pitchFamily="34" charset="0"/>
                <a:ea typeface="Calibri" panose="020F0502020204030204" pitchFamily="34" charset="0"/>
                <a:cs typeface="B Nazanin" panose="00000400000000000000" pitchFamily="2" charset="-78"/>
              </a:rPr>
              <a:t> منع واردات)</a:t>
            </a:r>
          </a:p>
        </p:txBody>
      </p:sp>
      <p:sp>
        <p:nvSpPr>
          <p:cNvPr id="14" name="TextBox 13">
            <a:extLst>
              <a:ext uri="{FF2B5EF4-FFF2-40B4-BE49-F238E27FC236}">
                <a16:creationId xmlns:a16="http://schemas.microsoft.com/office/drawing/2014/main" id="{5E2ABE3E-79E8-42C7-911B-73FACB6C8D06}"/>
              </a:ext>
            </a:extLst>
          </p:cNvPr>
          <p:cNvSpPr txBox="1"/>
          <p:nvPr/>
        </p:nvSpPr>
        <p:spPr>
          <a:xfrm>
            <a:off x="5334000" y="1386660"/>
            <a:ext cx="2545976" cy="375552"/>
          </a:xfrm>
          <a:prstGeom prst="rect">
            <a:avLst/>
          </a:prstGeom>
          <a:noFill/>
        </p:spPr>
        <p:txBody>
          <a:bodyPr wrap="square">
            <a:spAutoFit/>
          </a:bodyPr>
          <a:lstStyle/>
          <a:p>
            <a:pPr>
              <a:lnSpc>
                <a:spcPct val="107000"/>
              </a:lnSpc>
              <a:spcAft>
                <a:spcPts val="800"/>
              </a:spcAft>
            </a:pPr>
            <a:r>
              <a:rPr lang="en-US" sz="1800" dirty="0">
                <a:solidFill>
                  <a:srgbClr val="FF0000"/>
                </a:solidFill>
                <a:effectLst/>
                <a:latin typeface="Calibri" panose="020F0502020204030204" pitchFamily="34" charset="0"/>
                <a:ea typeface="Calibri" panose="020F0502020204030204" pitchFamily="34" charset="0"/>
                <a:cs typeface="Arial" panose="020B0604020202020204" pitchFamily="34" charset="0"/>
              </a:rPr>
              <a:t>ii. </a:t>
            </a:r>
            <a:r>
              <a:rPr lang="en-US" sz="1800" dirty="0">
                <a:effectLst/>
                <a:latin typeface="Calibri" panose="020F0502020204030204" pitchFamily="34" charset="0"/>
                <a:ea typeface="Calibri" panose="020F0502020204030204" pitchFamily="34" charset="0"/>
                <a:cs typeface="Arial" panose="020B0604020202020204" pitchFamily="34" charset="0"/>
              </a:rPr>
              <a:t>D</a:t>
            </a:r>
            <a:r>
              <a:rPr lang="en-US" sz="1800" baseline="-25000" dirty="0">
                <a:effectLst/>
                <a:latin typeface="Calibri" panose="020F0502020204030204" pitchFamily="34" charset="0"/>
                <a:ea typeface="Calibri" panose="020F0502020204030204" pitchFamily="34" charset="0"/>
                <a:cs typeface="Arial" panose="020B0604020202020204" pitchFamily="34" charset="0"/>
              </a:rPr>
              <a:t>21 </a:t>
            </a:r>
            <a:r>
              <a:rPr lang="en-US" sz="1800" dirty="0">
                <a:effectLst/>
                <a:latin typeface="Calibri" panose="020F0502020204030204" pitchFamily="34" charset="0"/>
                <a:ea typeface="Calibri" panose="020F0502020204030204" pitchFamily="34" charset="0"/>
                <a:cs typeface="Arial" panose="020B0604020202020204" pitchFamily="34" charset="0"/>
              </a:rPr>
              <a:t>– D</a:t>
            </a:r>
            <a:r>
              <a:rPr lang="en-US" sz="1800" baseline="-25000" dirty="0">
                <a:effectLst/>
                <a:latin typeface="Calibri" panose="020F0502020204030204" pitchFamily="34" charset="0"/>
                <a:ea typeface="Calibri" panose="020F0502020204030204" pitchFamily="34" charset="0"/>
                <a:cs typeface="Arial" panose="020B0604020202020204" pitchFamily="34" charset="0"/>
              </a:rPr>
              <a:t>22 </a:t>
            </a:r>
            <a:r>
              <a:rPr lang="en-US" sz="1800" dirty="0">
                <a:effectLst/>
                <a:latin typeface="Calibri" panose="020F0502020204030204" pitchFamily="34" charset="0"/>
                <a:ea typeface="Calibri" panose="020F0502020204030204" pitchFamily="34" charset="0"/>
                <a:cs typeface="Arial" panose="020B0604020202020204" pitchFamily="34" charset="0"/>
              </a:rPr>
              <a:t>&lt; B &lt; D</a:t>
            </a:r>
            <a:r>
              <a:rPr lang="en-US" sz="1800" baseline="-25000" dirty="0">
                <a:effectLst/>
                <a:latin typeface="Calibri" panose="020F0502020204030204" pitchFamily="34" charset="0"/>
                <a:ea typeface="Calibri" panose="020F0502020204030204" pitchFamily="34" charset="0"/>
                <a:cs typeface="Arial" panose="020B0604020202020204" pitchFamily="34" charset="0"/>
              </a:rPr>
              <a:t>11 </a:t>
            </a:r>
            <a:r>
              <a:rPr lang="en-US" sz="1800" dirty="0">
                <a:effectLst/>
                <a:latin typeface="Calibri" panose="020F0502020204030204" pitchFamily="34" charset="0"/>
                <a:ea typeface="Calibri" panose="020F0502020204030204" pitchFamily="34" charset="0"/>
                <a:cs typeface="Arial" panose="020B0604020202020204" pitchFamily="34" charset="0"/>
              </a:rPr>
              <a:t>– D</a:t>
            </a:r>
            <a:r>
              <a:rPr lang="en-US" sz="1800" baseline="-25000" dirty="0">
                <a:effectLst/>
                <a:latin typeface="Calibri" panose="020F0502020204030204" pitchFamily="34" charset="0"/>
                <a:ea typeface="Calibri" panose="020F0502020204030204" pitchFamily="34" charset="0"/>
                <a:cs typeface="Arial" panose="020B0604020202020204" pitchFamily="34" charset="0"/>
              </a:rPr>
              <a:t>12</a:t>
            </a:r>
            <a:endParaRPr lang="en-US" sz="1100" dirty="0">
              <a:effectLst/>
              <a:latin typeface="Calibri" panose="020F0502020204030204" pitchFamily="34" charset="0"/>
              <a:ea typeface="Calibri" panose="020F0502020204030204" pitchFamily="34" charset="0"/>
              <a:cs typeface="Arial" panose="020B0604020202020204" pitchFamily="34" charset="0"/>
            </a:endParaRPr>
          </a:p>
        </p:txBody>
      </p:sp>
      <p:cxnSp>
        <p:nvCxnSpPr>
          <p:cNvPr id="5" name="Straight Arrow Connector 4">
            <a:extLst>
              <a:ext uri="{FF2B5EF4-FFF2-40B4-BE49-F238E27FC236}">
                <a16:creationId xmlns:a16="http://schemas.microsoft.com/office/drawing/2014/main" id="{8598DB41-20C9-4B09-8E58-3EDF36781E55}"/>
              </a:ext>
            </a:extLst>
          </p:cNvPr>
          <p:cNvCxnSpPr>
            <a:cxnSpLocks/>
            <a:stCxn id="14" idx="3"/>
            <a:endCxn id="20" idx="1"/>
          </p:cNvCxnSpPr>
          <p:nvPr/>
        </p:nvCxnSpPr>
        <p:spPr>
          <a:xfrm flipV="1">
            <a:off x="7879976" y="1573538"/>
            <a:ext cx="843477" cy="8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A3220C39-468D-478B-9D92-B8E8460C99CB}"/>
              </a:ext>
            </a:extLst>
          </p:cNvPr>
          <p:cNvSpPr txBox="1"/>
          <p:nvPr/>
        </p:nvSpPr>
        <p:spPr>
          <a:xfrm>
            <a:off x="8723453" y="1386659"/>
            <a:ext cx="2852263" cy="373757"/>
          </a:xfrm>
          <a:prstGeom prst="rect">
            <a:avLst/>
          </a:prstGeom>
          <a:noFill/>
        </p:spPr>
        <p:txBody>
          <a:bodyPr wrap="square">
            <a:spAutoFit/>
          </a:bodyPr>
          <a:lstStyle/>
          <a:p>
            <a:pPr>
              <a:lnSpc>
                <a:spcPct val="107000"/>
              </a:lnSpc>
              <a:spcAft>
                <a:spcPts val="800"/>
              </a:spcAft>
            </a:pPr>
            <a:r>
              <a:rPr lang="en-US" sz="1800" dirty="0">
                <a:solidFill>
                  <a:srgbClr val="FF0000"/>
                </a:solidFill>
                <a:effectLst/>
                <a:latin typeface="Calibri" panose="020F0502020204030204" pitchFamily="34" charset="0"/>
                <a:ea typeface="Calibri" panose="020F0502020204030204" pitchFamily="34" charset="0"/>
                <a:cs typeface="Arial" panose="020B0604020202020204" pitchFamily="34" charset="0"/>
              </a:rPr>
              <a:t>1) </a:t>
            </a:r>
            <a:r>
              <a:rPr lang="en-US" sz="1800" dirty="0">
                <a:effectLst/>
                <a:latin typeface="Calibri" panose="020F0502020204030204" pitchFamily="34" charset="0"/>
                <a:ea typeface="Calibri" panose="020F0502020204030204" pitchFamily="34" charset="0"/>
                <a:cs typeface="Arial" panose="020B0604020202020204" pitchFamily="34" charset="0"/>
              </a:rPr>
              <a:t>C</a:t>
            </a:r>
            <a:r>
              <a:rPr lang="en-US" sz="1800" baseline="-25000" dirty="0">
                <a:effectLst/>
                <a:latin typeface="Calibri" panose="020F0502020204030204" pitchFamily="34" charset="0"/>
                <a:ea typeface="Calibri" panose="020F0502020204030204" pitchFamily="34" charset="0"/>
                <a:cs typeface="Arial" panose="020B0604020202020204" pitchFamily="34" charset="0"/>
              </a:rPr>
              <a:t>1 </a:t>
            </a:r>
            <a:r>
              <a:rPr lang="en-US" sz="1800" dirty="0">
                <a:effectLst/>
                <a:latin typeface="Calibri" panose="020F0502020204030204" pitchFamily="34" charset="0"/>
                <a:ea typeface="Calibri" panose="020F0502020204030204" pitchFamily="34" charset="0"/>
                <a:cs typeface="Arial" panose="020B0604020202020204" pitchFamily="34" charset="0"/>
              </a:rPr>
              <a:t>+ a – s &gt; 0</a:t>
            </a:r>
            <a:endParaRPr lang="en-US" sz="1100" dirty="0">
              <a:effectLst/>
              <a:latin typeface="Calibri" panose="020F0502020204030204" pitchFamily="34" charset="0"/>
              <a:ea typeface="Calibri" panose="020F0502020204030204" pitchFamily="34" charset="0"/>
              <a:cs typeface="Arial" panose="020B0604020202020204" pitchFamily="34" charset="0"/>
            </a:endParaRPr>
          </a:p>
        </p:txBody>
      </p:sp>
      <p:cxnSp>
        <p:nvCxnSpPr>
          <p:cNvPr id="23" name="Straight Arrow Connector 22">
            <a:extLst>
              <a:ext uri="{FF2B5EF4-FFF2-40B4-BE49-F238E27FC236}">
                <a16:creationId xmlns:a16="http://schemas.microsoft.com/office/drawing/2014/main" id="{C9527018-965F-43B0-BF5C-C1326106EB00}"/>
              </a:ext>
            </a:extLst>
          </p:cNvPr>
          <p:cNvCxnSpPr>
            <a:cxnSpLocks/>
            <a:stCxn id="14" idx="3"/>
          </p:cNvCxnSpPr>
          <p:nvPr/>
        </p:nvCxnSpPr>
        <p:spPr>
          <a:xfrm>
            <a:off x="7879976" y="1574436"/>
            <a:ext cx="843478" cy="5053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7D85E5BD-4764-4227-86E1-3C884685F941}"/>
              </a:ext>
            </a:extLst>
          </p:cNvPr>
          <p:cNvSpPr txBox="1"/>
          <p:nvPr/>
        </p:nvSpPr>
        <p:spPr>
          <a:xfrm>
            <a:off x="8723454" y="1870736"/>
            <a:ext cx="2852262" cy="373757"/>
          </a:xfrm>
          <a:prstGeom prst="rect">
            <a:avLst/>
          </a:prstGeom>
          <a:noFill/>
        </p:spPr>
        <p:txBody>
          <a:bodyPr wrap="square">
            <a:spAutoFit/>
          </a:bodyPr>
          <a:lstStyle/>
          <a:p>
            <a:pPr>
              <a:lnSpc>
                <a:spcPct val="107000"/>
              </a:lnSpc>
              <a:spcAft>
                <a:spcPts val="800"/>
              </a:spcAft>
            </a:pPr>
            <a:r>
              <a:rPr lang="en-US" sz="1800" dirty="0">
                <a:solidFill>
                  <a:srgbClr val="FF0000"/>
                </a:solidFill>
                <a:effectLst/>
                <a:latin typeface="Calibri" panose="020F0502020204030204" pitchFamily="34" charset="0"/>
                <a:ea typeface="Calibri" panose="020F0502020204030204" pitchFamily="34" charset="0"/>
                <a:cs typeface="Arial" panose="020B0604020202020204" pitchFamily="34" charset="0"/>
              </a:rPr>
              <a:t>2) </a:t>
            </a:r>
            <a:r>
              <a:rPr lang="en-US" sz="1800" dirty="0">
                <a:effectLst/>
                <a:latin typeface="Calibri" panose="020F0502020204030204" pitchFamily="34" charset="0"/>
                <a:ea typeface="Calibri" panose="020F0502020204030204" pitchFamily="34" charset="0"/>
                <a:cs typeface="Arial" panose="020B0604020202020204" pitchFamily="34" charset="0"/>
              </a:rPr>
              <a:t>C</a:t>
            </a:r>
            <a:r>
              <a:rPr lang="en-US" sz="1800" baseline="-25000" dirty="0">
                <a:effectLst/>
                <a:latin typeface="Calibri" panose="020F0502020204030204" pitchFamily="34" charset="0"/>
                <a:ea typeface="Calibri" panose="020F0502020204030204" pitchFamily="34" charset="0"/>
                <a:cs typeface="Arial" panose="020B0604020202020204" pitchFamily="34" charset="0"/>
              </a:rPr>
              <a:t>1 </a:t>
            </a:r>
            <a:r>
              <a:rPr lang="en-US" sz="1800" dirty="0">
                <a:effectLst/>
                <a:latin typeface="Calibri" panose="020F0502020204030204" pitchFamily="34" charset="0"/>
                <a:ea typeface="Calibri" panose="020F0502020204030204" pitchFamily="34" charset="0"/>
                <a:cs typeface="Arial" panose="020B0604020202020204" pitchFamily="34" charset="0"/>
              </a:rPr>
              <a:t>+ a – s &lt; 0</a:t>
            </a:r>
          </a:p>
        </p:txBody>
      </p:sp>
      <p:pic>
        <p:nvPicPr>
          <p:cNvPr id="3" name="Picture 2">
            <a:extLst>
              <a:ext uri="{FF2B5EF4-FFF2-40B4-BE49-F238E27FC236}">
                <a16:creationId xmlns:a16="http://schemas.microsoft.com/office/drawing/2014/main" id="{CBCB45D1-E80E-4745-92D4-B17678DC11BA}"/>
              </a:ext>
            </a:extLst>
          </p:cNvPr>
          <p:cNvPicPr>
            <a:picLocks noChangeAspect="1"/>
          </p:cNvPicPr>
          <p:nvPr/>
        </p:nvPicPr>
        <p:blipFill>
          <a:blip r:embed="rId2"/>
          <a:stretch>
            <a:fillRect/>
          </a:stretch>
        </p:blipFill>
        <p:spPr>
          <a:xfrm>
            <a:off x="700112" y="2736375"/>
            <a:ext cx="4801016" cy="3528366"/>
          </a:xfrm>
          <a:prstGeom prst="rect">
            <a:avLst/>
          </a:prstGeom>
        </p:spPr>
      </p:pic>
      <p:pic>
        <p:nvPicPr>
          <p:cNvPr id="7" name="Picture 6">
            <a:extLst>
              <a:ext uri="{FF2B5EF4-FFF2-40B4-BE49-F238E27FC236}">
                <a16:creationId xmlns:a16="http://schemas.microsoft.com/office/drawing/2014/main" id="{F5655266-CFE9-476E-9266-18974651855A}"/>
              </a:ext>
            </a:extLst>
          </p:cNvPr>
          <p:cNvPicPr>
            <a:picLocks noChangeAspect="1"/>
          </p:cNvPicPr>
          <p:nvPr/>
        </p:nvPicPr>
        <p:blipFill>
          <a:blip r:embed="rId3"/>
          <a:stretch>
            <a:fillRect/>
          </a:stretch>
        </p:blipFill>
        <p:spPr>
          <a:xfrm>
            <a:off x="6690874" y="2801150"/>
            <a:ext cx="4884843" cy="3398815"/>
          </a:xfrm>
          <a:prstGeom prst="rect">
            <a:avLst/>
          </a:prstGeom>
        </p:spPr>
      </p:pic>
      <p:pic>
        <p:nvPicPr>
          <p:cNvPr id="6" name="Picture 5">
            <a:extLst>
              <a:ext uri="{FF2B5EF4-FFF2-40B4-BE49-F238E27FC236}">
                <a16:creationId xmlns:a16="http://schemas.microsoft.com/office/drawing/2014/main" id="{92A0DA83-AD5B-459F-B863-4B950F87DADF}"/>
              </a:ext>
            </a:extLst>
          </p:cNvPr>
          <p:cNvPicPr>
            <a:picLocks noChangeAspect="1"/>
          </p:cNvPicPr>
          <p:nvPr/>
        </p:nvPicPr>
        <p:blipFill>
          <a:blip r:embed="rId4"/>
          <a:stretch>
            <a:fillRect/>
          </a:stretch>
        </p:blipFill>
        <p:spPr>
          <a:xfrm>
            <a:off x="8767503" y="2965831"/>
            <a:ext cx="731583" cy="373412"/>
          </a:xfrm>
          <a:prstGeom prst="rect">
            <a:avLst/>
          </a:prstGeom>
        </p:spPr>
      </p:pic>
      <p:pic>
        <p:nvPicPr>
          <p:cNvPr id="9" name="Picture 8">
            <a:extLst>
              <a:ext uri="{FF2B5EF4-FFF2-40B4-BE49-F238E27FC236}">
                <a16:creationId xmlns:a16="http://schemas.microsoft.com/office/drawing/2014/main" id="{6FF8A639-3102-442F-8685-69FB5D3DA018}"/>
              </a:ext>
            </a:extLst>
          </p:cNvPr>
          <p:cNvPicPr>
            <a:picLocks noChangeAspect="1"/>
          </p:cNvPicPr>
          <p:nvPr/>
        </p:nvPicPr>
        <p:blipFill>
          <a:blip r:embed="rId4"/>
          <a:stretch>
            <a:fillRect/>
          </a:stretch>
        </p:blipFill>
        <p:spPr>
          <a:xfrm>
            <a:off x="2734828" y="2973353"/>
            <a:ext cx="731583" cy="373412"/>
          </a:xfrm>
          <a:prstGeom prst="rect">
            <a:avLst/>
          </a:prstGeom>
        </p:spPr>
      </p:pic>
    </p:spTree>
    <p:extLst>
      <p:ext uri="{BB962C8B-B14F-4D97-AF65-F5344CB8AC3E}">
        <p14:creationId xmlns:p14="http://schemas.microsoft.com/office/powerpoint/2010/main" val="3466314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500"/>
                                        <p:tgtEl>
                                          <p:spTgt spid="20"/>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fade">
                                      <p:cBhvr>
                                        <p:cTn id="18" dur="500"/>
                                        <p:tgtEl>
                                          <p:spTgt spid="26"/>
                                        </p:tgtEl>
                                      </p:cBhvr>
                                    </p:animEffect>
                                  </p:childTnLst>
                                </p:cTn>
                              </p:par>
                              <p:par>
                                <p:cTn id="19" presetID="10" presetClass="entr" presetSubtype="0" fill="hold" nodeType="with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fade">
                                      <p:cBhvr>
                                        <p:cTn id="21" dur="500"/>
                                        <p:tgtEl>
                                          <p:spTgt spid="23"/>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54"/>
                                        </p:tgtEl>
                                        <p:attrNameLst>
                                          <p:attrName>style.visibility</p:attrName>
                                        </p:attrNameLst>
                                      </p:cBhvr>
                                      <p:to>
                                        <p:strVal val="visible"/>
                                      </p:to>
                                    </p:set>
                                    <p:animEffect transition="in" filter="fade">
                                      <p:cBhvr>
                                        <p:cTn id="26" dur="500"/>
                                        <p:tgtEl>
                                          <p:spTgt spid="54"/>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55"/>
                                        </p:tgtEl>
                                        <p:attrNameLst>
                                          <p:attrName>style.visibility</p:attrName>
                                        </p:attrNameLst>
                                      </p:cBhvr>
                                      <p:to>
                                        <p:strVal val="visible"/>
                                      </p:to>
                                    </p:set>
                                    <p:animEffect transition="in" filter="fade">
                                      <p:cBhvr>
                                        <p:cTn id="29"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P spid="55" grpId="0"/>
      <p:bldP spid="14" grpId="0"/>
      <p:bldP spid="20" grpId="0"/>
      <p:bldP spid="26"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288CB4D-C378-45E9-87DC-99D809DF7205}"/>
              </a:ext>
            </a:extLst>
          </p:cNvPr>
          <p:cNvSpPr>
            <a:spLocks noGrp="1"/>
          </p:cNvSpPr>
          <p:nvPr>
            <p:ph type="sldNum" sz="quarter" idx="12"/>
          </p:nvPr>
        </p:nvSpPr>
        <p:spPr/>
        <p:txBody>
          <a:bodyPr/>
          <a:lstStyle/>
          <a:p>
            <a:fld id="{BF860B6F-2FE3-4DE6-9496-980E987E7466}" type="slidenum">
              <a:rPr lang="en-US" smtClean="0"/>
              <a:pPr/>
              <a:t>33</a:t>
            </a:fld>
            <a:endParaRPr lang="en-US" dirty="0"/>
          </a:p>
        </p:txBody>
      </p:sp>
      <p:sp>
        <p:nvSpPr>
          <p:cNvPr id="37" name="Title 36">
            <a:extLst>
              <a:ext uri="{FF2B5EF4-FFF2-40B4-BE49-F238E27FC236}">
                <a16:creationId xmlns:a16="http://schemas.microsoft.com/office/drawing/2014/main" id="{525BFFC6-8E06-45CD-9398-7503D78A6430}"/>
              </a:ext>
            </a:extLst>
          </p:cNvPr>
          <p:cNvSpPr>
            <a:spLocks noGrp="1"/>
          </p:cNvSpPr>
          <p:nvPr>
            <p:ph type="title"/>
          </p:nvPr>
        </p:nvSpPr>
        <p:spPr>
          <a:xfrm>
            <a:off x="143436" y="457200"/>
            <a:ext cx="3496236" cy="968188"/>
          </a:xfrm>
        </p:spPr>
        <p:txBody>
          <a:bodyPr/>
          <a:lstStyle/>
          <a:p>
            <a:r>
              <a:rPr lang="en-US" sz="2600" dirty="0"/>
              <a:t>Extensive game</a:t>
            </a:r>
            <a:endParaRPr lang="fa-IR" sz="2600" dirty="0"/>
          </a:p>
        </p:txBody>
      </p:sp>
      <p:sp>
        <p:nvSpPr>
          <p:cNvPr id="38" name="Text Placeholder 39">
            <a:extLst>
              <a:ext uri="{FF2B5EF4-FFF2-40B4-BE49-F238E27FC236}">
                <a16:creationId xmlns:a16="http://schemas.microsoft.com/office/drawing/2014/main" id="{9F8AA56F-A7B0-496B-875A-BEE53DAE7DE1}"/>
              </a:ext>
            </a:extLst>
          </p:cNvPr>
          <p:cNvSpPr txBox="1">
            <a:spLocks/>
          </p:cNvSpPr>
          <p:nvPr/>
        </p:nvSpPr>
        <p:spPr>
          <a:xfrm>
            <a:off x="5109883" y="457200"/>
            <a:ext cx="6628214" cy="968188"/>
          </a:xfrm>
          <a:prstGeom prst="rect">
            <a:avLst/>
          </a:prstGeom>
        </p:spPr>
        <p:txBody>
          <a:bodyPr vert="horz" lIns="91440" tIns="45720" rIns="91440" bIns="45720" rtlCol="0" anchor="ctr">
            <a:noAutofit/>
          </a:bodyPr>
          <a:lstStyle>
            <a:lvl1pPr marL="0" indent="0" algn="ctr" defTabSz="914400" rtl="1" eaLnBrk="1" latinLnBrk="0" hangingPunct="1">
              <a:lnSpc>
                <a:spcPct val="125000"/>
              </a:lnSpc>
              <a:spcBef>
                <a:spcPts val="0"/>
              </a:spcBef>
              <a:buFont typeface="Arial" panose="020B0604020202020204" pitchFamily="34" charset="0"/>
              <a:buNone/>
              <a:defRPr sz="1200" kern="1200" cap="none" spc="100" baseline="0">
                <a:solidFill>
                  <a:schemeClr val="accent5">
                    <a:lumMod val="50000"/>
                  </a:schemeClr>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r">
              <a:buFont typeface="Arial" panose="020B0604020202020204" pitchFamily="34" charset="0"/>
              <a:buChar char="•"/>
            </a:pPr>
            <a:r>
              <a:rPr lang="fa-IR" sz="1800" dirty="0">
                <a:solidFill>
                  <a:schemeClr val="tx1"/>
                </a:solidFill>
                <a:cs typeface="B Nazanin" panose="00000400000000000000" pitchFamily="2" charset="-78"/>
              </a:rPr>
              <a:t>مدل بازی توسعه یافته در صورتی که مجلس بازی را آغاز کند:</a:t>
            </a:r>
          </a:p>
        </p:txBody>
      </p:sp>
      <p:sp>
        <p:nvSpPr>
          <p:cNvPr id="54" name="Text Placeholder 12">
            <a:extLst>
              <a:ext uri="{FF2B5EF4-FFF2-40B4-BE49-F238E27FC236}">
                <a16:creationId xmlns:a16="http://schemas.microsoft.com/office/drawing/2014/main" id="{3840A774-EF08-4400-B9D5-E3C92FC26CD2}"/>
              </a:ext>
            </a:extLst>
          </p:cNvPr>
          <p:cNvSpPr txBox="1">
            <a:spLocks/>
          </p:cNvSpPr>
          <p:nvPr/>
        </p:nvSpPr>
        <p:spPr>
          <a:xfrm>
            <a:off x="3963815" y="6219452"/>
            <a:ext cx="3855072" cy="502023"/>
          </a:xfrm>
          <a:prstGeom prst="rect">
            <a:avLst/>
          </a:prstGeom>
        </p:spPr>
        <p:txBody>
          <a:bodyPr vert="horz" lIns="91440" tIns="45720" rIns="91440" bIns="45720" rtlCol="0" anchor="t">
            <a:noAutofit/>
          </a:bodyPr>
          <a:lstStyle>
            <a:lvl1pPr marL="0" indent="0" algn="ctr" defTabSz="914400" rtl="1" eaLnBrk="1" latinLnBrk="0" hangingPunct="1">
              <a:lnSpc>
                <a:spcPct val="125000"/>
              </a:lnSpc>
              <a:spcBef>
                <a:spcPts val="0"/>
              </a:spcBef>
              <a:buFont typeface="Arial" panose="020B0604020202020204" pitchFamily="34" charset="0"/>
              <a:buNone/>
              <a:defRPr sz="1400" kern="1200" cap="none" spc="100" baseline="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a-IR" sz="1800" dirty="0">
                <a:latin typeface="Calibri" panose="020F0502020204030204" pitchFamily="34" charset="0"/>
                <a:ea typeface="Calibri" panose="020F0502020204030204" pitchFamily="34" charset="0"/>
                <a:cs typeface="B Nazanin" panose="00000400000000000000" pitchFamily="2" charset="-78"/>
              </a:rPr>
              <a:t>خروجی نهایی: (کیفیت ثابت </a:t>
            </a:r>
            <a:r>
              <a:rPr lang="en-US" sz="1800" dirty="0">
                <a:latin typeface="Calibri" panose="020F0502020204030204" pitchFamily="34" charset="0"/>
                <a:ea typeface="Calibri" panose="020F0502020204030204" pitchFamily="34" charset="0"/>
                <a:cs typeface="B Nazanin" panose="00000400000000000000" pitchFamily="2" charset="-78"/>
              </a:rPr>
              <a:t>,</a:t>
            </a:r>
            <a:r>
              <a:rPr lang="fa-IR" sz="1800" dirty="0">
                <a:latin typeface="Calibri" panose="020F0502020204030204" pitchFamily="34" charset="0"/>
                <a:ea typeface="Calibri" panose="020F0502020204030204" pitchFamily="34" charset="0"/>
                <a:cs typeface="B Nazanin" panose="00000400000000000000" pitchFamily="2" charset="-78"/>
              </a:rPr>
              <a:t> واردات)</a:t>
            </a:r>
          </a:p>
        </p:txBody>
      </p:sp>
      <p:sp>
        <p:nvSpPr>
          <p:cNvPr id="14" name="TextBox 13">
            <a:extLst>
              <a:ext uri="{FF2B5EF4-FFF2-40B4-BE49-F238E27FC236}">
                <a16:creationId xmlns:a16="http://schemas.microsoft.com/office/drawing/2014/main" id="{5E2ABE3E-79E8-42C7-911B-73FACB6C8D06}"/>
              </a:ext>
            </a:extLst>
          </p:cNvPr>
          <p:cNvSpPr txBox="1"/>
          <p:nvPr/>
        </p:nvSpPr>
        <p:spPr>
          <a:xfrm>
            <a:off x="3498198" y="1790554"/>
            <a:ext cx="2597802" cy="375552"/>
          </a:xfrm>
          <a:prstGeom prst="rect">
            <a:avLst/>
          </a:prstGeom>
          <a:noFill/>
        </p:spPr>
        <p:txBody>
          <a:bodyPr wrap="square">
            <a:spAutoFit/>
          </a:bodyPr>
          <a:lstStyle/>
          <a:p>
            <a:pPr>
              <a:lnSpc>
                <a:spcPct val="107000"/>
              </a:lnSpc>
              <a:spcAft>
                <a:spcPts val="800"/>
              </a:spcAft>
            </a:pPr>
            <a:r>
              <a:rPr lang="en-US" sz="1800" dirty="0">
                <a:solidFill>
                  <a:srgbClr val="FF0000"/>
                </a:solidFill>
                <a:effectLst/>
                <a:latin typeface="Calibri" panose="020F0502020204030204" pitchFamily="34" charset="0"/>
                <a:ea typeface="Calibri" panose="020F0502020204030204" pitchFamily="34" charset="0"/>
                <a:cs typeface="Arial" panose="020B0604020202020204" pitchFamily="34" charset="0"/>
              </a:rPr>
              <a:t>iii. </a:t>
            </a:r>
            <a:r>
              <a:rPr lang="en-US" sz="1800" dirty="0">
                <a:effectLst/>
                <a:latin typeface="Calibri" panose="020F0502020204030204" pitchFamily="34" charset="0"/>
                <a:ea typeface="Calibri" panose="020F0502020204030204" pitchFamily="34" charset="0"/>
                <a:cs typeface="Arial" panose="020B0604020202020204" pitchFamily="34" charset="0"/>
              </a:rPr>
              <a:t>D</a:t>
            </a:r>
            <a:r>
              <a:rPr lang="en-US" sz="1800" baseline="-25000" dirty="0">
                <a:effectLst/>
                <a:latin typeface="Calibri" panose="020F0502020204030204" pitchFamily="34" charset="0"/>
                <a:ea typeface="Calibri" panose="020F0502020204030204" pitchFamily="34" charset="0"/>
                <a:cs typeface="Arial" panose="020B0604020202020204" pitchFamily="34" charset="0"/>
              </a:rPr>
              <a:t>21 </a:t>
            </a:r>
            <a:r>
              <a:rPr lang="en-US" sz="1800" dirty="0">
                <a:effectLst/>
                <a:latin typeface="Calibri" panose="020F0502020204030204" pitchFamily="34" charset="0"/>
                <a:ea typeface="Calibri" panose="020F0502020204030204" pitchFamily="34" charset="0"/>
                <a:cs typeface="Arial" panose="020B0604020202020204" pitchFamily="34" charset="0"/>
              </a:rPr>
              <a:t>– D</a:t>
            </a:r>
            <a:r>
              <a:rPr lang="en-US" sz="1800" baseline="-25000" dirty="0">
                <a:effectLst/>
                <a:latin typeface="Calibri" panose="020F0502020204030204" pitchFamily="34" charset="0"/>
                <a:ea typeface="Calibri" panose="020F0502020204030204" pitchFamily="34" charset="0"/>
                <a:cs typeface="Arial" panose="020B0604020202020204" pitchFamily="34" charset="0"/>
              </a:rPr>
              <a:t>22 </a:t>
            </a:r>
            <a:r>
              <a:rPr lang="en-US" sz="1800" dirty="0">
                <a:effectLst/>
                <a:latin typeface="Calibri" panose="020F0502020204030204" pitchFamily="34" charset="0"/>
                <a:ea typeface="Calibri" panose="020F0502020204030204" pitchFamily="34" charset="0"/>
                <a:cs typeface="Arial" panose="020B0604020202020204" pitchFamily="34" charset="0"/>
              </a:rPr>
              <a:t>&lt; D</a:t>
            </a:r>
            <a:r>
              <a:rPr lang="en-US" sz="1800" baseline="-25000" dirty="0">
                <a:effectLst/>
                <a:latin typeface="Calibri" panose="020F0502020204030204" pitchFamily="34" charset="0"/>
                <a:ea typeface="Calibri" panose="020F0502020204030204" pitchFamily="34" charset="0"/>
                <a:cs typeface="Arial" panose="020B0604020202020204" pitchFamily="34" charset="0"/>
              </a:rPr>
              <a:t>11 </a:t>
            </a:r>
            <a:r>
              <a:rPr lang="en-US" sz="1800" dirty="0">
                <a:effectLst/>
                <a:latin typeface="Calibri" panose="020F0502020204030204" pitchFamily="34" charset="0"/>
                <a:ea typeface="Calibri" panose="020F0502020204030204" pitchFamily="34" charset="0"/>
                <a:cs typeface="Arial" panose="020B0604020202020204" pitchFamily="34" charset="0"/>
              </a:rPr>
              <a:t>– D</a:t>
            </a:r>
            <a:r>
              <a:rPr lang="en-US" sz="1800" baseline="-25000" dirty="0">
                <a:effectLst/>
                <a:latin typeface="Calibri" panose="020F0502020204030204" pitchFamily="34" charset="0"/>
                <a:ea typeface="Calibri" panose="020F0502020204030204" pitchFamily="34" charset="0"/>
                <a:cs typeface="Arial" panose="020B0604020202020204" pitchFamily="34" charset="0"/>
              </a:rPr>
              <a:t>12 </a:t>
            </a:r>
            <a:r>
              <a:rPr lang="en-US" sz="1800" dirty="0">
                <a:effectLst/>
                <a:latin typeface="Calibri" panose="020F0502020204030204" pitchFamily="34" charset="0"/>
                <a:ea typeface="Calibri" panose="020F0502020204030204" pitchFamily="34" charset="0"/>
                <a:cs typeface="Arial" panose="020B0604020202020204" pitchFamily="34" charset="0"/>
              </a:rPr>
              <a:t>&lt; B</a:t>
            </a:r>
            <a:endParaRPr lang="en-US" sz="1100" dirty="0">
              <a:effectLst/>
              <a:latin typeface="Calibri" panose="020F0502020204030204" pitchFamily="34" charset="0"/>
              <a:ea typeface="Calibri" panose="020F0502020204030204" pitchFamily="34" charset="0"/>
              <a:cs typeface="Arial" panose="020B0604020202020204" pitchFamily="34" charset="0"/>
            </a:endParaRPr>
          </a:p>
        </p:txBody>
      </p:sp>
      <p:cxnSp>
        <p:nvCxnSpPr>
          <p:cNvPr id="5" name="Straight Arrow Connector 4">
            <a:extLst>
              <a:ext uri="{FF2B5EF4-FFF2-40B4-BE49-F238E27FC236}">
                <a16:creationId xmlns:a16="http://schemas.microsoft.com/office/drawing/2014/main" id="{8598DB41-20C9-4B09-8E58-3EDF36781E55}"/>
              </a:ext>
            </a:extLst>
          </p:cNvPr>
          <p:cNvCxnSpPr>
            <a:cxnSpLocks/>
            <a:stCxn id="14" idx="3"/>
            <a:endCxn id="20" idx="1"/>
          </p:cNvCxnSpPr>
          <p:nvPr/>
        </p:nvCxnSpPr>
        <p:spPr>
          <a:xfrm>
            <a:off x="6096000" y="1978330"/>
            <a:ext cx="82554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A3220C39-468D-478B-9D92-B8E8460C99CB}"/>
              </a:ext>
            </a:extLst>
          </p:cNvPr>
          <p:cNvSpPr txBox="1"/>
          <p:nvPr/>
        </p:nvSpPr>
        <p:spPr>
          <a:xfrm>
            <a:off x="6921549" y="1790554"/>
            <a:ext cx="1446252" cy="375552"/>
          </a:xfrm>
          <a:prstGeom prst="rect">
            <a:avLst/>
          </a:prstGeom>
          <a:noFill/>
        </p:spPr>
        <p:txBody>
          <a:bodyPr wrap="square">
            <a:spAutoFit/>
          </a:bodyPr>
          <a:lstStyle/>
          <a:p>
            <a:pPr>
              <a:lnSpc>
                <a:spcPct val="107000"/>
              </a:lnSpc>
              <a:spcAft>
                <a:spcPts val="800"/>
              </a:spcAft>
            </a:pPr>
            <a:r>
              <a:rPr lang="en-US" sz="1800" dirty="0">
                <a:solidFill>
                  <a:srgbClr val="FF0000"/>
                </a:solidFill>
                <a:effectLst/>
                <a:latin typeface="Calibri" panose="020F0502020204030204" pitchFamily="34" charset="0"/>
                <a:ea typeface="Calibri" panose="020F0502020204030204" pitchFamily="34" charset="0"/>
                <a:cs typeface="Arial" panose="020B0604020202020204" pitchFamily="34" charset="0"/>
              </a:rPr>
              <a:t>1) </a:t>
            </a:r>
            <a:r>
              <a:rPr lang="en-US" dirty="0">
                <a:latin typeface="Calibri" panose="020F0502020204030204" pitchFamily="34" charset="0"/>
                <a:ea typeface="Calibri" panose="020F0502020204030204" pitchFamily="34" charset="0"/>
                <a:cs typeface="Arial" panose="020B0604020202020204" pitchFamily="34" charset="0"/>
              </a:rPr>
              <a:t>C</a:t>
            </a:r>
            <a:r>
              <a:rPr lang="en-US" sz="1800" baseline="-25000" dirty="0">
                <a:effectLst/>
                <a:latin typeface="Calibri" panose="020F0502020204030204" pitchFamily="34" charset="0"/>
                <a:ea typeface="Calibri" panose="020F0502020204030204" pitchFamily="34" charset="0"/>
                <a:cs typeface="Arial" panose="020B0604020202020204" pitchFamily="34" charset="0"/>
              </a:rPr>
              <a:t>2 </a:t>
            </a:r>
            <a:r>
              <a:rPr lang="en-US" sz="1800" dirty="0">
                <a:effectLst/>
                <a:latin typeface="Calibri" panose="020F0502020204030204" pitchFamily="34" charset="0"/>
                <a:ea typeface="Calibri" panose="020F0502020204030204" pitchFamily="34" charset="0"/>
                <a:cs typeface="Arial" panose="020B0604020202020204" pitchFamily="34" charset="0"/>
              </a:rPr>
              <a:t>&gt; 0</a:t>
            </a:r>
          </a:p>
        </p:txBody>
      </p:sp>
      <p:pic>
        <p:nvPicPr>
          <p:cNvPr id="6" name="Picture 5">
            <a:extLst>
              <a:ext uri="{FF2B5EF4-FFF2-40B4-BE49-F238E27FC236}">
                <a16:creationId xmlns:a16="http://schemas.microsoft.com/office/drawing/2014/main" id="{2AF76337-43E4-4153-99ED-049C82B87C24}"/>
              </a:ext>
            </a:extLst>
          </p:cNvPr>
          <p:cNvPicPr>
            <a:picLocks noChangeAspect="1"/>
          </p:cNvPicPr>
          <p:nvPr/>
        </p:nvPicPr>
        <p:blipFill>
          <a:blip r:embed="rId2"/>
          <a:stretch>
            <a:fillRect/>
          </a:stretch>
        </p:blipFill>
        <p:spPr>
          <a:xfrm>
            <a:off x="3498198" y="2719048"/>
            <a:ext cx="4869602" cy="3406435"/>
          </a:xfrm>
          <a:prstGeom prst="rect">
            <a:avLst/>
          </a:prstGeom>
        </p:spPr>
      </p:pic>
      <p:pic>
        <p:nvPicPr>
          <p:cNvPr id="3" name="Picture 2">
            <a:extLst>
              <a:ext uri="{FF2B5EF4-FFF2-40B4-BE49-F238E27FC236}">
                <a16:creationId xmlns:a16="http://schemas.microsoft.com/office/drawing/2014/main" id="{E5C7D00E-9BEA-4392-B149-7A7E77BC7C9E}"/>
              </a:ext>
            </a:extLst>
          </p:cNvPr>
          <p:cNvPicPr>
            <a:picLocks noChangeAspect="1"/>
          </p:cNvPicPr>
          <p:nvPr/>
        </p:nvPicPr>
        <p:blipFill>
          <a:blip r:embed="rId3"/>
          <a:stretch>
            <a:fillRect/>
          </a:stretch>
        </p:blipFill>
        <p:spPr>
          <a:xfrm>
            <a:off x="5567208" y="2890209"/>
            <a:ext cx="731583" cy="373412"/>
          </a:xfrm>
          <a:prstGeom prst="rect">
            <a:avLst/>
          </a:prstGeom>
        </p:spPr>
      </p:pic>
    </p:spTree>
    <p:extLst>
      <p:ext uri="{BB962C8B-B14F-4D97-AF65-F5344CB8AC3E}">
        <p14:creationId xmlns:p14="http://schemas.microsoft.com/office/powerpoint/2010/main" val="28678675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500"/>
                                        <p:tgtEl>
                                          <p:spTgt spid="20"/>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54"/>
                                        </p:tgtEl>
                                        <p:attrNameLst>
                                          <p:attrName>style.visibility</p:attrName>
                                        </p:attrNameLst>
                                      </p:cBhvr>
                                      <p:to>
                                        <p:strVal val="visible"/>
                                      </p:to>
                                    </p:set>
                                    <p:animEffect transition="in" filter="fade">
                                      <p:cBhvr>
                                        <p:cTn id="18"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P spid="14" grpId="0"/>
      <p:bldP spid="20" grpId="0"/>
    </p:bldLst>
  </p:timing>
</p:sld>
</file>

<file path=ppt/slides/slide34.xml><?xml version="1.0" encoding="utf-8"?>
<p:sld xmlns:a="http://schemas.openxmlformats.org/drawingml/2006/main" xmlns:r="http://schemas.openxmlformats.org/officeDocument/2006/relationships" xmlns:p="http://schemas.openxmlformats.org/presentationml/2006/main">
  <p:cSld>
    <p:bg>
      <p:bgPr>
        <a:pattFill prst="dashHorz">
          <a:fgClr>
            <a:schemeClr val="accent4">
              <a:lumMod val="40000"/>
              <a:lumOff val="60000"/>
            </a:schemeClr>
          </a:fgClr>
          <a:bgClr>
            <a:schemeClr val="bg1"/>
          </a:bgClr>
        </a:patt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42FFE73-0F30-43AE-9523-9052F52A4533}"/>
              </a:ext>
            </a:extLst>
          </p:cNvPr>
          <p:cNvSpPr>
            <a:spLocks noGrp="1"/>
          </p:cNvSpPr>
          <p:nvPr>
            <p:ph type="sldNum" sz="quarter" idx="12"/>
          </p:nvPr>
        </p:nvSpPr>
        <p:spPr/>
        <p:txBody>
          <a:bodyPr/>
          <a:lstStyle/>
          <a:p>
            <a:fld id="{BF860B6F-2FE3-4DE6-9496-980E987E7466}" type="slidenum">
              <a:rPr lang="en-US" smtClean="0"/>
              <a:pPr/>
              <a:t>34</a:t>
            </a:fld>
            <a:endParaRPr lang="en-US" dirty="0"/>
          </a:p>
        </p:txBody>
      </p:sp>
      <p:sp>
        <p:nvSpPr>
          <p:cNvPr id="36" name="Text Placeholder 35">
            <a:extLst>
              <a:ext uri="{FF2B5EF4-FFF2-40B4-BE49-F238E27FC236}">
                <a16:creationId xmlns:a16="http://schemas.microsoft.com/office/drawing/2014/main" id="{E4BD8BBE-3EF5-44C8-9C66-A3F125866FFF}"/>
              </a:ext>
            </a:extLst>
          </p:cNvPr>
          <p:cNvSpPr>
            <a:spLocks noGrp="1"/>
          </p:cNvSpPr>
          <p:nvPr>
            <p:ph type="body" sz="quarter" idx="48"/>
          </p:nvPr>
        </p:nvSpPr>
        <p:spPr>
          <a:xfrm>
            <a:off x="6750428" y="1242285"/>
            <a:ext cx="5033818" cy="5081399"/>
          </a:xfrm>
        </p:spPr>
        <p:txBody>
          <a:bodyPr/>
          <a:lstStyle/>
          <a:p>
            <a:pPr marL="285750" indent="-285750" algn="r">
              <a:buFont typeface="Arial" panose="020B0604020202020204" pitchFamily="34" charset="0"/>
              <a:buChar char="•"/>
            </a:pPr>
            <a:endParaRPr lang="fa-IR" sz="2000" spc="0" dirty="0">
              <a:solidFill>
                <a:schemeClr val="tx1"/>
              </a:solidFill>
              <a:cs typeface="B Nazanin" panose="00000400000000000000" pitchFamily="2" charset="-78"/>
            </a:endParaRPr>
          </a:p>
          <a:p>
            <a:pPr marL="342900" indent="-342900" algn="r">
              <a:buFont typeface="Arial" panose="020B0604020202020204" pitchFamily="34" charset="0"/>
              <a:buChar char="•"/>
            </a:pPr>
            <a:r>
              <a:rPr lang="fa-IR" sz="2000" spc="0" dirty="0">
                <a:solidFill>
                  <a:schemeClr val="tx1"/>
                </a:solidFill>
                <a:cs typeface="B Nazanin" panose="00000400000000000000" pitchFamily="2" charset="-78"/>
              </a:rPr>
              <a:t>شرایط ایده آلی که مطرح میشود آن است که </a:t>
            </a:r>
            <a:r>
              <a:rPr lang="en-US" sz="2000" spc="0" dirty="0">
                <a:solidFill>
                  <a:schemeClr val="tx1"/>
                </a:solidFill>
                <a:cs typeface="B Nazanin" panose="00000400000000000000" pitchFamily="2" charset="-78"/>
              </a:rPr>
              <a:t>B</a:t>
            </a:r>
            <a:r>
              <a:rPr lang="fa-IR" sz="2000" spc="0" dirty="0">
                <a:solidFill>
                  <a:schemeClr val="tx1"/>
                </a:solidFill>
                <a:cs typeface="B Nazanin" panose="00000400000000000000" pitchFamily="2" charset="-78"/>
              </a:rPr>
              <a:t> در کمترین حالت خود باشد و مقادیر </a:t>
            </a:r>
            <a:r>
              <a:rPr lang="en-US" sz="2000" spc="0" dirty="0">
                <a:solidFill>
                  <a:schemeClr val="tx1"/>
                </a:solidFill>
                <a:cs typeface="B Nazanin" panose="00000400000000000000" pitchFamily="2" charset="-78"/>
              </a:rPr>
              <a:t>a, s</a:t>
            </a:r>
            <a:r>
              <a:rPr lang="fa-IR" sz="2000" spc="0" dirty="0">
                <a:solidFill>
                  <a:schemeClr val="tx1"/>
                </a:solidFill>
                <a:cs typeface="B Nazanin" panose="00000400000000000000" pitchFamily="2" charset="-78"/>
              </a:rPr>
              <a:t> در حالت متوسط قرار داشته باشند. </a:t>
            </a:r>
            <a:endParaRPr lang="fa-IR" sz="2000" spc="0" dirty="0">
              <a:latin typeface="Calibri" panose="020F0502020204030204" pitchFamily="34" charset="0"/>
              <a:ea typeface="Calibri" panose="020F0502020204030204" pitchFamily="34" charset="0"/>
              <a:cs typeface="Calibri" panose="020F0502020204030204" pitchFamily="34" charset="0"/>
            </a:endParaRPr>
          </a:p>
          <a:p>
            <a:pPr algn="r"/>
            <a:endParaRPr lang="fa-IR" sz="2000" spc="0" dirty="0">
              <a:solidFill>
                <a:schemeClr val="tx1"/>
              </a:solidFill>
              <a:cs typeface="B Nazanin" panose="00000400000000000000" pitchFamily="2" charset="-78"/>
            </a:endParaRPr>
          </a:p>
          <a:p>
            <a:pPr marL="285750" indent="-285750" algn="r">
              <a:buFont typeface="Arial" panose="020B0604020202020204" pitchFamily="34" charset="0"/>
              <a:buChar char="•"/>
            </a:pPr>
            <a:r>
              <a:rPr lang="fa-IR" sz="2000" spc="0" dirty="0">
                <a:solidFill>
                  <a:schemeClr val="tx1"/>
                </a:solidFill>
                <a:cs typeface="B Nazanin" panose="00000400000000000000" pitchFamily="2" charset="-78"/>
              </a:rPr>
              <a:t>یکی از راه هایی که خودروسازان میتوانند </a:t>
            </a:r>
            <a:r>
              <a:rPr lang="en-US" sz="2000" spc="0" dirty="0">
                <a:solidFill>
                  <a:schemeClr val="tx1"/>
                </a:solidFill>
                <a:cs typeface="B Nazanin" panose="00000400000000000000" pitchFamily="2" charset="-78"/>
              </a:rPr>
              <a:t>B</a:t>
            </a:r>
            <a:r>
              <a:rPr lang="fa-IR" sz="2000" spc="0" dirty="0">
                <a:solidFill>
                  <a:schemeClr val="tx1"/>
                </a:solidFill>
                <a:cs typeface="B Nazanin" panose="00000400000000000000" pitchFamily="2" charset="-78"/>
              </a:rPr>
              <a:t> را کنترل کنند استفاده از نیروهای جوان و متخصص داخلی و شرکت های دانش بنیان است.</a:t>
            </a:r>
            <a:endParaRPr lang="fa-IR" sz="2000" spc="0" dirty="0">
              <a:solidFill>
                <a:schemeClr val="tx1"/>
              </a:solidFill>
              <a:effectLst/>
              <a:latin typeface="Calibri" panose="020F0502020204030204" pitchFamily="34" charset="0"/>
              <a:ea typeface="Calibri" panose="020F0502020204030204" pitchFamily="34" charset="0"/>
              <a:cs typeface="B Nazanin" panose="00000400000000000000" pitchFamily="2" charset="-78"/>
            </a:endParaRPr>
          </a:p>
          <a:p>
            <a:pPr algn="r"/>
            <a:endParaRPr lang="fa-IR" sz="2000" spc="0" dirty="0">
              <a:solidFill>
                <a:schemeClr val="tx1"/>
              </a:solidFill>
              <a:cs typeface="B Nazanin" panose="00000400000000000000" pitchFamily="2" charset="-78"/>
            </a:endParaRPr>
          </a:p>
        </p:txBody>
      </p:sp>
      <p:sp>
        <p:nvSpPr>
          <p:cNvPr id="37" name="Title 36">
            <a:extLst>
              <a:ext uri="{FF2B5EF4-FFF2-40B4-BE49-F238E27FC236}">
                <a16:creationId xmlns:a16="http://schemas.microsoft.com/office/drawing/2014/main" id="{C21FBBEF-3D40-490F-BBAA-897002538BFD}"/>
              </a:ext>
            </a:extLst>
          </p:cNvPr>
          <p:cNvSpPr>
            <a:spLocks noGrp="1"/>
          </p:cNvSpPr>
          <p:nvPr>
            <p:ph type="title"/>
          </p:nvPr>
        </p:nvSpPr>
        <p:spPr>
          <a:xfrm>
            <a:off x="1" y="457199"/>
            <a:ext cx="3648634" cy="977153"/>
          </a:xfrm>
        </p:spPr>
        <p:txBody>
          <a:bodyPr/>
          <a:lstStyle/>
          <a:p>
            <a:pPr algn="ctr"/>
            <a:r>
              <a:rPr lang="en-US" sz="2800" b="0" i="0" u="none" strike="noStrike" baseline="0" dirty="0">
                <a:latin typeface="SFBX1000"/>
              </a:rPr>
              <a:t>Conclusion</a:t>
            </a:r>
            <a:endParaRPr lang="fa-IR" sz="2800" dirty="0"/>
          </a:p>
        </p:txBody>
      </p:sp>
      <p:sp>
        <p:nvSpPr>
          <p:cNvPr id="39" name="Text Placeholder 35">
            <a:extLst>
              <a:ext uri="{FF2B5EF4-FFF2-40B4-BE49-F238E27FC236}">
                <a16:creationId xmlns:a16="http://schemas.microsoft.com/office/drawing/2014/main" id="{FE181058-0B06-40A9-A7C4-0B5B7753423D}"/>
              </a:ext>
            </a:extLst>
          </p:cNvPr>
          <p:cNvSpPr txBox="1">
            <a:spLocks/>
          </p:cNvSpPr>
          <p:nvPr/>
        </p:nvSpPr>
        <p:spPr>
          <a:xfrm>
            <a:off x="9529482" y="667192"/>
            <a:ext cx="1824318" cy="557165"/>
          </a:xfrm>
          <a:prstGeom prst="rect">
            <a:avLst/>
          </a:prstGeom>
        </p:spPr>
        <p:txBody>
          <a:bodyPr vert="horz" lIns="91440" tIns="45720" rIns="91440" bIns="45720" rtlCol="0" anchor="ctr">
            <a:noAutofit/>
          </a:bodyPr>
          <a:lstStyle>
            <a:lvl1pPr marL="0" indent="0" algn="ctr" defTabSz="914400" rtl="1" eaLnBrk="1" latinLnBrk="0" hangingPunct="1">
              <a:lnSpc>
                <a:spcPct val="125000"/>
              </a:lnSpc>
              <a:spcBef>
                <a:spcPts val="0"/>
              </a:spcBef>
              <a:buFont typeface="Arial" panose="020B0604020202020204" pitchFamily="34" charset="0"/>
              <a:buNone/>
              <a:defRPr sz="1200" kern="1200" cap="none" spc="100" baseline="0">
                <a:solidFill>
                  <a:schemeClr val="accent5">
                    <a:lumMod val="50000"/>
                  </a:schemeClr>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a-IR" sz="2400" dirty="0">
                <a:cs typeface="B Nazanin" panose="00000400000000000000" pitchFamily="2" charset="-78"/>
              </a:rPr>
              <a:t>نتیجه گیری</a:t>
            </a:r>
          </a:p>
        </p:txBody>
      </p:sp>
      <p:sp>
        <p:nvSpPr>
          <p:cNvPr id="9" name="Text Placeholder 35">
            <a:extLst>
              <a:ext uri="{FF2B5EF4-FFF2-40B4-BE49-F238E27FC236}">
                <a16:creationId xmlns:a16="http://schemas.microsoft.com/office/drawing/2014/main" id="{796D1838-5F9A-469C-B710-FE33FDAB8E68}"/>
              </a:ext>
            </a:extLst>
          </p:cNvPr>
          <p:cNvSpPr txBox="1">
            <a:spLocks/>
          </p:cNvSpPr>
          <p:nvPr/>
        </p:nvSpPr>
        <p:spPr>
          <a:xfrm>
            <a:off x="407756" y="2061883"/>
            <a:ext cx="5033817" cy="4261802"/>
          </a:xfrm>
          <a:prstGeom prst="rect">
            <a:avLst/>
          </a:prstGeom>
        </p:spPr>
        <p:txBody>
          <a:bodyPr vert="horz" lIns="91440" tIns="45720" rIns="91440" bIns="45720" rtlCol="0" anchor="ctr">
            <a:noAutofit/>
          </a:bodyPr>
          <a:lstStyle>
            <a:lvl1pPr marL="0" indent="0" algn="ctr" defTabSz="914400" rtl="1" eaLnBrk="1" latinLnBrk="0" hangingPunct="1">
              <a:lnSpc>
                <a:spcPct val="125000"/>
              </a:lnSpc>
              <a:spcBef>
                <a:spcPts val="0"/>
              </a:spcBef>
              <a:buFont typeface="Arial" panose="020B0604020202020204" pitchFamily="34" charset="0"/>
              <a:buNone/>
              <a:defRPr sz="1200" kern="1200" cap="none" spc="100" baseline="0">
                <a:solidFill>
                  <a:schemeClr val="accent5">
                    <a:lumMod val="50000"/>
                  </a:schemeClr>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r">
              <a:buFont typeface="Arial" panose="020B0604020202020204" pitchFamily="34" charset="0"/>
              <a:buChar char="•"/>
            </a:pPr>
            <a:r>
              <a:rPr lang="fa-IR" sz="2000" spc="0" dirty="0">
                <a:solidFill>
                  <a:schemeClr val="tx1"/>
                </a:solidFill>
                <a:cs typeface="B Nazanin" panose="00000400000000000000" pitchFamily="2" charset="-78"/>
              </a:rPr>
              <a:t>کمتر از یک درصد سود حاصل از فروش خودروهای داخلی صرف تحقیقات و  توسعه میشود.</a:t>
            </a:r>
            <a:endParaRPr lang="fa-IR" sz="2000" spc="0" dirty="0">
              <a:solidFill>
                <a:schemeClr val="tx1"/>
              </a:solidFill>
              <a:latin typeface="Calibri" panose="020F0502020204030204" pitchFamily="34" charset="0"/>
              <a:ea typeface="Calibri" panose="020F0502020204030204" pitchFamily="34" charset="0"/>
              <a:cs typeface="B Nazanin" panose="00000400000000000000" pitchFamily="2" charset="-78"/>
            </a:endParaRPr>
          </a:p>
          <a:p>
            <a:pPr algn="r"/>
            <a:endParaRPr lang="fa-IR" sz="2000" spc="0" dirty="0">
              <a:solidFill>
                <a:schemeClr val="tx1"/>
              </a:solidFill>
              <a:latin typeface="Calibri" panose="020F0502020204030204" pitchFamily="34" charset="0"/>
              <a:cs typeface="Calibri" panose="020F0502020204030204" pitchFamily="34" charset="0"/>
            </a:endParaRPr>
          </a:p>
          <a:p>
            <a:pPr marL="285750" indent="-285750" algn="r">
              <a:buFont typeface="Arial" panose="020B0604020202020204" pitchFamily="34" charset="0"/>
              <a:buChar char="•"/>
            </a:pPr>
            <a:endParaRPr lang="fa-IR" sz="2000" spc="0" dirty="0">
              <a:solidFill>
                <a:schemeClr val="tx1"/>
              </a:solidFill>
              <a:cs typeface="B Nazanin" panose="00000400000000000000" pitchFamily="2" charset="-78"/>
            </a:endParaRPr>
          </a:p>
          <a:p>
            <a:pPr marL="285750" indent="-285750" algn="r">
              <a:buFont typeface="Arial" panose="020B0604020202020204" pitchFamily="34" charset="0"/>
              <a:buChar char="•"/>
            </a:pPr>
            <a:r>
              <a:rPr lang="fa-IR" sz="2000" spc="0" dirty="0">
                <a:solidFill>
                  <a:schemeClr val="tx1"/>
                </a:solidFill>
                <a:cs typeface="B Nazanin" panose="00000400000000000000" pitchFamily="2" charset="-78"/>
              </a:rPr>
              <a:t>در صورتی که </a:t>
            </a:r>
            <a:r>
              <a:rPr lang="en-US" sz="2000" spc="0" dirty="0">
                <a:solidFill>
                  <a:schemeClr val="tx1"/>
                </a:solidFill>
                <a:cs typeface="B Nazanin" panose="00000400000000000000" pitchFamily="2" charset="-78"/>
              </a:rPr>
              <a:t>B</a:t>
            </a:r>
            <a:r>
              <a:rPr lang="fa-IR" sz="2000" spc="0" dirty="0">
                <a:solidFill>
                  <a:schemeClr val="tx1"/>
                </a:solidFill>
                <a:cs typeface="B Nazanin" panose="00000400000000000000" pitchFamily="2" charset="-78"/>
              </a:rPr>
              <a:t> در کمترین حالت خود باشد و دولت و مجلس از اعضایی تشکیل شده باشند که عِرق ملی را بر درآمد مالی ارجح بدانند آنگاه بخش عمده مشکلات خودروسازی داخلی رفع میشوند. ایجاد فضای رقابتی نیز میتواند گره گشا باشد.</a:t>
            </a:r>
          </a:p>
        </p:txBody>
      </p:sp>
    </p:spTree>
    <p:extLst>
      <p:ext uri="{BB962C8B-B14F-4D97-AF65-F5344CB8AC3E}">
        <p14:creationId xmlns:p14="http://schemas.microsoft.com/office/powerpoint/2010/main" val="3493353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6">
                                            <p:txEl>
                                              <p:pRg st="1" end="1"/>
                                            </p:txEl>
                                          </p:spTgt>
                                        </p:tgtEl>
                                        <p:attrNameLst>
                                          <p:attrName>style.visibility</p:attrName>
                                        </p:attrNameLst>
                                      </p:cBhvr>
                                      <p:to>
                                        <p:strVal val="visible"/>
                                      </p:to>
                                    </p:set>
                                    <p:animEffect transition="in" filter="fade">
                                      <p:cBhvr>
                                        <p:cTn id="7" dur="500"/>
                                        <p:tgtEl>
                                          <p:spTgt spid="36">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6">
                                            <p:txEl>
                                              <p:pRg st="3" end="3"/>
                                            </p:txEl>
                                          </p:spTgt>
                                        </p:tgtEl>
                                        <p:attrNameLst>
                                          <p:attrName>style.visibility</p:attrName>
                                        </p:attrNameLst>
                                      </p:cBhvr>
                                      <p:to>
                                        <p:strVal val="visible"/>
                                      </p:to>
                                    </p:set>
                                    <p:animEffect transition="in" filter="fade">
                                      <p:cBhvr>
                                        <p:cTn id="12" dur="500"/>
                                        <p:tgtEl>
                                          <p:spTgt spid="36">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xEl>
                                              <p:pRg st="0" end="0"/>
                                            </p:txEl>
                                          </p:spTgt>
                                        </p:tgtEl>
                                        <p:attrNameLst>
                                          <p:attrName>style.visibility</p:attrName>
                                        </p:attrNameLst>
                                      </p:cBhvr>
                                      <p:to>
                                        <p:strVal val="visible"/>
                                      </p:to>
                                    </p:set>
                                    <p:animEffect transition="in" filter="fade">
                                      <p:cBhvr>
                                        <p:cTn id="17" dur="500"/>
                                        <p:tgtEl>
                                          <p:spTgt spid="9">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
                                            <p:txEl>
                                              <p:pRg st="3" end="3"/>
                                            </p:txEl>
                                          </p:spTgt>
                                        </p:tgtEl>
                                        <p:attrNameLst>
                                          <p:attrName>style.visibility</p:attrName>
                                        </p:attrNameLst>
                                      </p:cBhvr>
                                      <p:to>
                                        <p:strVal val="visible"/>
                                      </p:to>
                                    </p:set>
                                    <p:animEffect transition="in" filter="fade">
                                      <p:cBhvr>
                                        <p:cTn id="22" dur="500"/>
                                        <p:tgtEl>
                                          <p:spTgt spid="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3B01338-4BCA-4BDA-B68A-668845840AFE}"/>
              </a:ext>
            </a:extLst>
          </p:cNvPr>
          <p:cNvPicPr>
            <a:picLocks noChangeAspect="1"/>
          </p:cNvPicPr>
          <p:nvPr/>
        </p:nvPicPr>
        <p:blipFill>
          <a:blip r:embed="rId2">
            <a:alphaModFix amt="50000"/>
          </a:blip>
          <a:stretch>
            <a:fillRect/>
          </a:stretch>
        </p:blipFill>
        <p:spPr>
          <a:xfrm>
            <a:off x="0" y="0"/>
            <a:ext cx="12192000" cy="6858000"/>
          </a:xfrm>
          <a:prstGeom prst="rect">
            <a:avLst/>
          </a:prstGeom>
        </p:spPr>
      </p:pic>
      <p:sp>
        <p:nvSpPr>
          <p:cNvPr id="4" name="Slide Number Placeholder 3">
            <a:extLst>
              <a:ext uri="{FF2B5EF4-FFF2-40B4-BE49-F238E27FC236}">
                <a16:creationId xmlns:a16="http://schemas.microsoft.com/office/drawing/2014/main" id="{FA3F1C41-686B-409B-8C5C-0E735CF8A369}"/>
              </a:ext>
            </a:extLst>
          </p:cNvPr>
          <p:cNvSpPr>
            <a:spLocks noGrp="1"/>
          </p:cNvSpPr>
          <p:nvPr>
            <p:ph type="sldNum" sz="quarter" idx="12"/>
          </p:nvPr>
        </p:nvSpPr>
        <p:spPr/>
        <p:txBody>
          <a:bodyPr/>
          <a:lstStyle/>
          <a:p>
            <a:fld id="{BF860B6F-2FE3-4DE6-9496-980E987E7466}" type="slidenum">
              <a:rPr lang="en-US" smtClean="0"/>
              <a:t>35</a:t>
            </a:fld>
            <a:endParaRPr lang="en-US" dirty="0"/>
          </a:p>
        </p:txBody>
      </p:sp>
      <p:sp>
        <p:nvSpPr>
          <p:cNvPr id="26" name="Text Placeholder 35">
            <a:extLst>
              <a:ext uri="{FF2B5EF4-FFF2-40B4-BE49-F238E27FC236}">
                <a16:creationId xmlns:a16="http://schemas.microsoft.com/office/drawing/2014/main" id="{C2FB8420-1255-4A76-82F7-86FF5A6B39F3}"/>
              </a:ext>
            </a:extLst>
          </p:cNvPr>
          <p:cNvSpPr txBox="1">
            <a:spLocks/>
          </p:cNvSpPr>
          <p:nvPr/>
        </p:nvSpPr>
        <p:spPr>
          <a:xfrm>
            <a:off x="7957403" y="1124185"/>
            <a:ext cx="3396397" cy="767368"/>
          </a:xfrm>
          <a:prstGeom prst="rect">
            <a:avLst/>
          </a:prstGeom>
        </p:spPr>
        <p:txBody>
          <a:bodyPr/>
          <a:lst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a-IR" sz="4800" dirty="0">
                <a:cs typeface="B Nazanin" panose="00000400000000000000" pitchFamily="2" charset="-78"/>
              </a:rPr>
              <a:t>تشکر از توجهتان</a:t>
            </a:r>
          </a:p>
        </p:txBody>
      </p:sp>
    </p:spTree>
    <p:extLst>
      <p:ext uri="{BB962C8B-B14F-4D97-AF65-F5344CB8AC3E}">
        <p14:creationId xmlns:p14="http://schemas.microsoft.com/office/powerpoint/2010/main" val="39751028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68C308C5-2537-4901-B5FD-15D5F18B5F99}"/>
              </a:ext>
            </a:extLst>
          </p:cNvPr>
          <p:cNvSpPr/>
          <p:nvPr/>
        </p:nvSpPr>
        <p:spPr>
          <a:xfrm>
            <a:off x="169178" y="2902299"/>
            <a:ext cx="12022822" cy="6437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Box 18">
            <a:extLst>
              <a:ext uri="{FF2B5EF4-FFF2-40B4-BE49-F238E27FC236}">
                <a16:creationId xmlns:a16="http://schemas.microsoft.com/office/drawing/2014/main" id="{8C07F4B5-BECD-4C96-AE39-46E70C6CDE46}"/>
              </a:ext>
            </a:extLst>
          </p:cNvPr>
          <p:cNvSpPr txBox="1"/>
          <p:nvPr/>
        </p:nvSpPr>
        <p:spPr>
          <a:xfrm>
            <a:off x="181873" y="2962565"/>
            <a:ext cx="861133" cy="523220"/>
          </a:xfrm>
          <a:prstGeom prst="rect">
            <a:avLst/>
          </a:prstGeom>
          <a:noFill/>
        </p:spPr>
        <p:txBody>
          <a:bodyPr wrap="none" rtlCol="0">
            <a:spAutoFit/>
          </a:bodyPr>
          <a:lstStyle/>
          <a:p>
            <a:r>
              <a:rPr lang="fa-IR" sz="2800" b="1" dirty="0">
                <a:cs typeface="B Nazanin" panose="00000400000000000000" pitchFamily="2" charset="-78"/>
              </a:rPr>
              <a:t>1326</a:t>
            </a:r>
            <a:endParaRPr lang="en-US" sz="2800" b="1" dirty="0">
              <a:cs typeface="B Nazanin" panose="00000400000000000000" pitchFamily="2" charset="-78"/>
            </a:endParaRPr>
          </a:p>
        </p:txBody>
      </p:sp>
      <p:cxnSp>
        <p:nvCxnSpPr>
          <p:cNvPr id="20" name="Straight Connector 19">
            <a:extLst>
              <a:ext uri="{FF2B5EF4-FFF2-40B4-BE49-F238E27FC236}">
                <a16:creationId xmlns:a16="http://schemas.microsoft.com/office/drawing/2014/main" id="{23E1AB42-A4A5-45FB-AA2B-F4A658205652}"/>
              </a:ext>
            </a:extLst>
          </p:cNvPr>
          <p:cNvCxnSpPr>
            <a:cxnSpLocks/>
          </p:cNvCxnSpPr>
          <p:nvPr/>
        </p:nvCxnSpPr>
        <p:spPr>
          <a:xfrm>
            <a:off x="7272582" y="2284410"/>
            <a:ext cx="0" cy="617889"/>
          </a:xfrm>
          <a:prstGeom prst="line">
            <a:avLst/>
          </a:prstGeom>
          <a:ln>
            <a:solidFill>
              <a:srgbClr val="001A02"/>
            </a:solidFill>
          </a:ln>
          <a:effectLst>
            <a:outerShdw blurRad="50800" dist="38100" dir="2700000" algn="tl" rotWithShape="0">
              <a:prstClr val="black">
                <a:alpha val="40000"/>
              </a:prstClr>
            </a:outerShdw>
          </a:effectLst>
        </p:spPr>
        <p:style>
          <a:lnRef idx="3">
            <a:schemeClr val="dk1"/>
          </a:lnRef>
          <a:fillRef idx="0">
            <a:schemeClr val="dk1"/>
          </a:fillRef>
          <a:effectRef idx="2">
            <a:schemeClr val="dk1"/>
          </a:effectRef>
          <a:fontRef idx="minor">
            <a:schemeClr val="tx1"/>
          </a:fontRef>
        </p:style>
      </p:cxnSp>
      <p:sp>
        <p:nvSpPr>
          <p:cNvPr id="21" name="Oval 20">
            <a:extLst>
              <a:ext uri="{FF2B5EF4-FFF2-40B4-BE49-F238E27FC236}">
                <a16:creationId xmlns:a16="http://schemas.microsoft.com/office/drawing/2014/main" id="{E4CB9C7A-C2E0-4F85-8F99-F36F3040D0F4}"/>
              </a:ext>
            </a:extLst>
          </p:cNvPr>
          <p:cNvSpPr/>
          <p:nvPr/>
        </p:nvSpPr>
        <p:spPr>
          <a:xfrm>
            <a:off x="6919554" y="1646905"/>
            <a:ext cx="706056" cy="643752"/>
          </a:xfrm>
          <a:prstGeom prst="ellipse">
            <a:avLst/>
          </a:prstGeom>
          <a:solidFill>
            <a:srgbClr val="C00000"/>
          </a:solidFill>
          <a:ln>
            <a:solidFill>
              <a:srgbClr val="C0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E341432E-9A00-4537-B8EE-30C08D26CF36}"/>
              </a:ext>
            </a:extLst>
          </p:cNvPr>
          <p:cNvSpPr/>
          <p:nvPr/>
        </p:nvSpPr>
        <p:spPr>
          <a:xfrm>
            <a:off x="7041087" y="1914020"/>
            <a:ext cx="486137" cy="127320"/>
          </a:xfrm>
          <a:prstGeom prst="rect">
            <a:avLst/>
          </a:prstGeom>
          <a:ln>
            <a:solidFill>
              <a:srgbClr val="C0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23" name="Straight Connector 22">
            <a:extLst>
              <a:ext uri="{FF2B5EF4-FFF2-40B4-BE49-F238E27FC236}">
                <a16:creationId xmlns:a16="http://schemas.microsoft.com/office/drawing/2014/main" id="{61D4A61A-F95C-4491-AEED-265BCECF1042}"/>
              </a:ext>
            </a:extLst>
          </p:cNvPr>
          <p:cNvCxnSpPr>
            <a:cxnSpLocks/>
          </p:cNvCxnSpPr>
          <p:nvPr/>
        </p:nvCxnSpPr>
        <p:spPr>
          <a:xfrm>
            <a:off x="558904" y="2284410"/>
            <a:ext cx="0" cy="617889"/>
          </a:xfrm>
          <a:prstGeom prst="line">
            <a:avLst/>
          </a:prstGeom>
          <a:ln>
            <a:solidFill>
              <a:srgbClr val="001A02"/>
            </a:solidFill>
          </a:ln>
          <a:effectLst>
            <a:outerShdw blurRad="50800" dist="38100" dir="2700000" algn="tl" rotWithShape="0">
              <a:prstClr val="black">
                <a:alpha val="40000"/>
              </a:prstClr>
            </a:outerShdw>
          </a:effectLst>
        </p:spPr>
        <p:style>
          <a:lnRef idx="3">
            <a:schemeClr val="dk1"/>
          </a:lnRef>
          <a:fillRef idx="0">
            <a:schemeClr val="dk1"/>
          </a:fillRef>
          <a:effectRef idx="2">
            <a:schemeClr val="dk1"/>
          </a:effectRef>
          <a:fontRef idx="minor">
            <a:schemeClr val="tx1"/>
          </a:fontRef>
        </p:style>
      </p:cxnSp>
      <p:sp>
        <p:nvSpPr>
          <p:cNvPr id="24" name="Arrow: Right 23">
            <a:extLst>
              <a:ext uri="{FF2B5EF4-FFF2-40B4-BE49-F238E27FC236}">
                <a16:creationId xmlns:a16="http://schemas.microsoft.com/office/drawing/2014/main" id="{738F6785-A342-4E88-A149-0CAF963F3065}"/>
              </a:ext>
            </a:extLst>
          </p:cNvPr>
          <p:cNvSpPr/>
          <p:nvPr/>
        </p:nvSpPr>
        <p:spPr>
          <a:xfrm>
            <a:off x="320180" y="1820412"/>
            <a:ext cx="697659" cy="6178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24">
            <a:extLst>
              <a:ext uri="{FF2B5EF4-FFF2-40B4-BE49-F238E27FC236}">
                <a16:creationId xmlns:a16="http://schemas.microsoft.com/office/drawing/2014/main" id="{A0B40303-D2B3-4AB9-B833-46CF79F17A1A}"/>
              </a:ext>
            </a:extLst>
          </p:cNvPr>
          <p:cNvPicPr>
            <a:picLocks noChangeAspect="1"/>
          </p:cNvPicPr>
          <p:nvPr/>
        </p:nvPicPr>
        <p:blipFill>
          <a:blip r:embed="rId2"/>
          <a:stretch>
            <a:fillRect/>
          </a:stretch>
        </p:blipFill>
        <p:spPr>
          <a:xfrm>
            <a:off x="1396034" y="2084505"/>
            <a:ext cx="1397268" cy="707591"/>
          </a:xfrm>
          <a:prstGeom prst="rect">
            <a:avLst/>
          </a:prstGeom>
        </p:spPr>
      </p:pic>
      <p:sp>
        <p:nvSpPr>
          <p:cNvPr id="26" name="TextBox 25">
            <a:extLst>
              <a:ext uri="{FF2B5EF4-FFF2-40B4-BE49-F238E27FC236}">
                <a16:creationId xmlns:a16="http://schemas.microsoft.com/office/drawing/2014/main" id="{D1574C82-23F2-42A1-88C1-40AA829E04F2}"/>
              </a:ext>
            </a:extLst>
          </p:cNvPr>
          <p:cNvSpPr txBox="1"/>
          <p:nvPr/>
        </p:nvSpPr>
        <p:spPr>
          <a:xfrm>
            <a:off x="8727615" y="533171"/>
            <a:ext cx="3289683" cy="769441"/>
          </a:xfrm>
          <a:prstGeom prst="rect">
            <a:avLst/>
          </a:prstGeom>
          <a:noFill/>
        </p:spPr>
        <p:txBody>
          <a:bodyPr wrap="none" rtlCol="0">
            <a:spAutoFit/>
          </a:bodyPr>
          <a:lstStyle/>
          <a:p>
            <a:r>
              <a:rPr lang="fa-IR" sz="4400" dirty="0">
                <a:ln w="0"/>
                <a:solidFill>
                  <a:schemeClr val="accent1"/>
                </a:solidFill>
                <a:effectLst>
                  <a:outerShdw blurRad="38100" dist="25400" dir="5400000" algn="ctr" rotWithShape="0">
                    <a:srgbClr val="6E747A">
                      <a:alpha val="43000"/>
                    </a:srgbClr>
                  </a:outerShdw>
                </a:effectLst>
                <a:cs typeface="B Titr" panose="00000700000000000000" pitchFamily="2" charset="-78"/>
              </a:rPr>
              <a:t>تاریخچه خودرو</a:t>
            </a:r>
            <a:endParaRPr lang="en-US" sz="4400" dirty="0">
              <a:ln w="0"/>
              <a:solidFill>
                <a:schemeClr val="accent1"/>
              </a:solidFill>
              <a:effectLst>
                <a:outerShdw blurRad="38100" dist="25400" dir="5400000" algn="ctr" rotWithShape="0">
                  <a:srgbClr val="6E747A">
                    <a:alpha val="43000"/>
                  </a:srgbClr>
                </a:outerShdw>
              </a:effectLst>
              <a:cs typeface="B Titr" panose="00000700000000000000" pitchFamily="2" charset="-78"/>
            </a:endParaRPr>
          </a:p>
        </p:txBody>
      </p:sp>
      <p:sp>
        <p:nvSpPr>
          <p:cNvPr id="27" name="TextBox 26">
            <a:extLst>
              <a:ext uri="{FF2B5EF4-FFF2-40B4-BE49-F238E27FC236}">
                <a16:creationId xmlns:a16="http://schemas.microsoft.com/office/drawing/2014/main" id="{4413B6D3-427D-4F16-A6F2-DE329D502707}"/>
              </a:ext>
            </a:extLst>
          </p:cNvPr>
          <p:cNvSpPr txBox="1"/>
          <p:nvPr/>
        </p:nvSpPr>
        <p:spPr>
          <a:xfrm>
            <a:off x="1664101" y="2962565"/>
            <a:ext cx="861133" cy="523220"/>
          </a:xfrm>
          <a:prstGeom prst="rect">
            <a:avLst/>
          </a:prstGeom>
          <a:noFill/>
        </p:spPr>
        <p:txBody>
          <a:bodyPr wrap="none" rtlCol="0">
            <a:spAutoFit/>
          </a:bodyPr>
          <a:lstStyle/>
          <a:p>
            <a:r>
              <a:rPr lang="fa-IR" sz="2800" b="1" dirty="0">
                <a:cs typeface="B Nazanin" panose="00000400000000000000" pitchFamily="2" charset="-78"/>
              </a:rPr>
              <a:t>1346</a:t>
            </a:r>
            <a:endParaRPr lang="en-US" sz="2800" b="1" dirty="0">
              <a:cs typeface="B Nazanin" panose="00000400000000000000" pitchFamily="2" charset="-78"/>
            </a:endParaRPr>
          </a:p>
        </p:txBody>
      </p:sp>
      <p:pic>
        <p:nvPicPr>
          <p:cNvPr id="29" name="Picture 28">
            <a:extLst>
              <a:ext uri="{FF2B5EF4-FFF2-40B4-BE49-F238E27FC236}">
                <a16:creationId xmlns:a16="http://schemas.microsoft.com/office/drawing/2014/main" id="{1667E6D3-F13B-4E23-8327-1A4EE846CE84}"/>
              </a:ext>
            </a:extLst>
          </p:cNvPr>
          <p:cNvPicPr>
            <a:picLocks noChangeAspect="1"/>
          </p:cNvPicPr>
          <p:nvPr/>
        </p:nvPicPr>
        <p:blipFill>
          <a:blip r:embed="rId3"/>
          <a:stretch>
            <a:fillRect/>
          </a:stretch>
        </p:blipFill>
        <p:spPr>
          <a:xfrm>
            <a:off x="3168794" y="1727930"/>
            <a:ext cx="1142153" cy="1142153"/>
          </a:xfrm>
          <a:prstGeom prst="rect">
            <a:avLst/>
          </a:prstGeom>
        </p:spPr>
      </p:pic>
      <p:sp>
        <p:nvSpPr>
          <p:cNvPr id="30" name="TextBox 29">
            <a:extLst>
              <a:ext uri="{FF2B5EF4-FFF2-40B4-BE49-F238E27FC236}">
                <a16:creationId xmlns:a16="http://schemas.microsoft.com/office/drawing/2014/main" id="{BB0B739B-6791-4173-9D8A-D7C6656753B0}"/>
              </a:ext>
            </a:extLst>
          </p:cNvPr>
          <p:cNvSpPr txBox="1"/>
          <p:nvPr/>
        </p:nvSpPr>
        <p:spPr>
          <a:xfrm>
            <a:off x="3670345" y="2365435"/>
            <a:ext cx="768159" cy="461665"/>
          </a:xfrm>
          <a:prstGeom prst="rect">
            <a:avLst/>
          </a:prstGeom>
          <a:noFill/>
        </p:spPr>
        <p:txBody>
          <a:bodyPr wrap="none" rtlCol="0">
            <a:spAutoFit/>
            <a:scene3d>
              <a:camera prst="orthographicFront"/>
              <a:lightRig rig="harsh" dir="t"/>
            </a:scene3d>
            <a:sp3d extrusionH="57150" prstMaterial="matte">
              <a:bevelT w="63500" h="12700" prst="angle"/>
              <a:contourClr>
                <a:schemeClr val="bg1">
                  <a:lumMod val="65000"/>
                </a:schemeClr>
              </a:contourClr>
            </a:sp3d>
          </a:bodyPr>
          <a:lstStyle/>
          <a:p>
            <a:r>
              <a:rPr lang="fa-IR" sz="2400" b="1" dirty="0">
                <a:ln/>
                <a:solidFill>
                  <a:schemeClr val="accent3"/>
                </a:solidFill>
                <a:cs typeface="B Titr" panose="00000700000000000000" pitchFamily="2" charset="-78"/>
              </a:rPr>
              <a:t>تعرفه</a:t>
            </a:r>
            <a:endParaRPr lang="en-US" sz="2400" b="1" dirty="0">
              <a:ln/>
              <a:solidFill>
                <a:schemeClr val="accent3"/>
              </a:solidFill>
              <a:cs typeface="B Titr" panose="00000700000000000000" pitchFamily="2" charset="-78"/>
            </a:endParaRPr>
          </a:p>
        </p:txBody>
      </p:sp>
      <p:sp>
        <p:nvSpPr>
          <p:cNvPr id="33" name="TextBox 32">
            <a:extLst>
              <a:ext uri="{FF2B5EF4-FFF2-40B4-BE49-F238E27FC236}">
                <a16:creationId xmlns:a16="http://schemas.microsoft.com/office/drawing/2014/main" id="{091FE52C-3928-4BBD-8E14-BE9744218D1A}"/>
              </a:ext>
            </a:extLst>
          </p:cNvPr>
          <p:cNvSpPr txBox="1"/>
          <p:nvPr/>
        </p:nvSpPr>
        <p:spPr>
          <a:xfrm>
            <a:off x="5236755" y="2962565"/>
            <a:ext cx="899605" cy="523220"/>
          </a:xfrm>
          <a:prstGeom prst="rect">
            <a:avLst/>
          </a:prstGeom>
          <a:noFill/>
        </p:spPr>
        <p:txBody>
          <a:bodyPr wrap="none" rtlCol="0">
            <a:spAutoFit/>
          </a:bodyPr>
          <a:lstStyle/>
          <a:p>
            <a:r>
              <a:rPr lang="fa-IR" sz="2800" b="1" dirty="0">
                <a:cs typeface="B Nazanin" panose="00000400000000000000" pitchFamily="2" charset="-78"/>
              </a:rPr>
              <a:t>1357</a:t>
            </a:r>
            <a:endParaRPr lang="en-US" sz="2800" b="1" dirty="0">
              <a:cs typeface="B Nazanin" panose="00000400000000000000" pitchFamily="2" charset="-78"/>
            </a:endParaRPr>
          </a:p>
        </p:txBody>
      </p:sp>
      <p:pic>
        <p:nvPicPr>
          <p:cNvPr id="34" name="Picture 33">
            <a:extLst>
              <a:ext uri="{FF2B5EF4-FFF2-40B4-BE49-F238E27FC236}">
                <a16:creationId xmlns:a16="http://schemas.microsoft.com/office/drawing/2014/main" id="{8A61784E-A1CA-4D6F-A589-EEEB1D7A5D43}"/>
              </a:ext>
            </a:extLst>
          </p:cNvPr>
          <p:cNvPicPr>
            <a:picLocks noChangeAspect="1"/>
          </p:cNvPicPr>
          <p:nvPr/>
        </p:nvPicPr>
        <p:blipFill>
          <a:blip r:embed="rId4"/>
          <a:stretch>
            <a:fillRect/>
          </a:stretch>
        </p:blipFill>
        <p:spPr>
          <a:xfrm>
            <a:off x="5065347" y="1727930"/>
            <a:ext cx="1242420" cy="1048516"/>
          </a:xfrm>
          <a:prstGeom prst="rect">
            <a:avLst/>
          </a:prstGeom>
        </p:spPr>
      </p:pic>
      <p:sp>
        <p:nvSpPr>
          <p:cNvPr id="38" name="TextBox 37">
            <a:extLst>
              <a:ext uri="{FF2B5EF4-FFF2-40B4-BE49-F238E27FC236}">
                <a16:creationId xmlns:a16="http://schemas.microsoft.com/office/drawing/2014/main" id="{16E31963-3F83-4757-A194-97A5F1288718}"/>
              </a:ext>
            </a:extLst>
          </p:cNvPr>
          <p:cNvSpPr txBox="1"/>
          <p:nvPr/>
        </p:nvSpPr>
        <p:spPr>
          <a:xfrm>
            <a:off x="6874007" y="2962565"/>
            <a:ext cx="899605" cy="523220"/>
          </a:xfrm>
          <a:prstGeom prst="rect">
            <a:avLst/>
          </a:prstGeom>
          <a:noFill/>
        </p:spPr>
        <p:txBody>
          <a:bodyPr wrap="none" rtlCol="0">
            <a:spAutoFit/>
          </a:bodyPr>
          <a:lstStyle/>
          <a:p>
            <a:r>
              <a:rPr lang="fa-IR" sz="2800" b="1" dirty="0">
                <a:cs typeface="B Nazanin" panose="00000400000000000000" pitchFamily="2" charset="-78"/>
              </a:rPr>
              <a:t>1359</a:t>
            </a:r>
            <a:endParaRPr lang="en-US" sz="2800" b="1" dirty="0">
              <a:cs typeface="B Nazanin" panose="00000400000000000000" pitchFamily="2" charset="-78"/>
            </a:endParaRPr>
          </a:p>
        </p:txBody>
      </p:sp>
      <p:cxnSp>
        <p:nvCxnSpPr>
          <p:cNvPr id="42" name="Straight Connector 41">
            <a:extLst>
              <a:ext uri="{FF2B5EF4-FFF2-40B4-BE49-F238E27FC236}">
                <a16:creationId xmlns:a16="http://schemas.microsoft.com/office/drawing/2014/main" id="{4425FEEB-C66A-4BCE-8E70-7360F4BBC0DB}"/>
              </a:ext>
            </a:extLst>
          </p:cNvPr>
          <p:cNvCxnSpPr>
            <a:cxnSpLocks/>
          </p:cNvCxnSpPr>
          <p:nvPr/>
        </p:nvCxnSpPr>
        <p:spPr>
          <a:xfrm>
            <a:off x="8695443" y="2277083"/>
            <a:ext cx="0" cy="617889"/>
          </a:xfrm>
          <a:prstGeom prst="line">
            <a:avLst/>
          </a:prstGeom>
          <a:ln>
            <a:solidFill>
              <a:srgbClr val="001A02"/>
            </a:solidFill>
          </a:ln>
          <a:effectLst>
            <a:outerShdw blurRad="50800" dist="38100" dir="2700000" algn="tl" rotWithShape="0">
              <a:prstClr val="black">
                <a:alpha val="40000"/>
              </a:prstClr>
            </a:outerShdw>
          </a:effectLst>
        </p:spPr>
        <p:style>
          <a:lnRef idx="3">
            <a:schemeClr val="dk1"/>
          </a:lnRef>
          <a:fillRef idx="0">
            <a:schemeClr val="dk1"/>
          </a:fillRef>
          <a:effectRef idx="2">
            <a:schemeClr val="dk1"/>
          </a:effectRef>
          <a:fontRef idx="minor">
            <a:schemeClr val="tx1"/>
          </a:fontRef>
        </p:style>
      </p:cxnSp>
      <p:sp>
        <p:nvSpPr>
          <p:cNvPr id="43" name="Arrow: Right 42">
            <a:extLst>
              <a:ext uri="{FF2B5EF4-FFF2-40B4-BE49-F238E27FC236}">
                <a16:creationId xmlns:a16="http://schemas.microsoft.com/office/drawing/2014/main" id="{28826668-6CC0-429C-93F6-2F443CDE94B3}"/>
              </a:ext>
            </a:extLst>
          </p:cNvPr>
          <p:cNvSpPr/>
          <p:nvPr/>
        </p:nvSpPr>
        <p:spPr>
          <a:xfrm>
            <a:off x="8456719" y="1813085"/>
            <a:ext cx="697659" cy="6178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69EE6A5F-DAC3-48D6-9779-B794E47425AB}"/>
              </a:ext>
            </a:extLst>
          </p:cNvPr>
          <p:cNvSpPr txBox="1"/>
          <p:nvPr/>
        </p:nvSpPr>
        <p:spPr>
          <a:xfrm>
            <a:off x="8245640" y="2962565"/>
            <a:ext cx="861133" cy="523220"/>
          </a:xfrm>
          <a:prstGeom prst="rect">
            <a:avLst/>
          </a:prstGeom>
          <a:noFill/>
        </p:spPr>
        <p:txBody>
          <a:bodyPr wrap="none" rtlCol="0">
            <a:spAutoFit/>
          </a:bodyPr>
          <a:lstStyle/>
          <a:p>
            <a:r>
              <a:rPr lang="fa-IR" sz="2800" b="1" dirty="0">
                <a:cs typeface="B Nazanin" panose="00000400000000000000" pitchFamily="2" charset="-78"/>
              </a:rPr>
              <a:t>1369</a:t>
            </a:r>
            <a:endParaRPr lang="en-US" sz="2800" b="1" dirty="0">
              <a:cs typeface="B Nazanin" panose="00000400000000000000" pitchFamily="2" charset="-78"/>
            </a:endParaRPr>
          </a:p>
        </p:txBody>
      </p:sp>
      <p:pic>
        <p:nvPicPr>
          <p:cNvPr id="36" name="Picture 35">
            <a:extLst>
              <a:ext uri="{FF2B5EF4-FFF2-40B4-BE49-F238E27FC236}">
                <a16:creationId xmlns:a16="http://schemas.microsoft.com/office/drawing/2014/main" id="{9DA4AEB5-AD36-4060-8E31-E8B9DDAE0C61}"/>
              </a:ext>
            </a:extLst>
          </p:cNvPr>
          <p:cNvPicPr>
            <a:picLocks noChangeAspect="1"/>
          </p:cNvPicPr>
          <p:nvPr/>
        </p:nvPicPr>
        <p:blipFill>
          <a:blip r:embed="rId5"/>
          <a:stretch>
            <a:fillRect/>
          </a:stretch>
        </p:blipFill>
        <p:spPr>
          <a:xfrm>
            <a:off x="9176169" y="2233756"/>
            <a:ext cx="964782" cy="542690"/>
          </a:xfrm>
          <a:prstGeom prst="rect">
            <a:avLst/>
          </a:prstGeom>
        </p:spPr>
      </p:pic>
      <p:pic>
        <p:nvPicPr>
          <p:cNvPr id="48" name="Picture 47">
            <a:extLst>
              <a:ext uri="{FF2B5EF4-FFF2-40B4-BE49-F238E27FC236}">
                <a16:creationId xmlns:a16="http://schemas.microsoft.com/office/drawing/2014/main" id="{DB8F8419-B605-4818-BA0A-846B42FD575F}"/>
              </a:ext>
            </a:extLst>
          </p:cNvPr>
          <p:cNvPicPr>
            <a:picLocks noChangeAspect="1"/>
          </p:cNvPicPr>
          <p:nvPr/>
        </p:nvPicPr>
        <p:blipFill>
          <a:blip r:embed="rId6"/>
          <a:stretch>
            <a:fillRect/>
          </a:stretch>
        </p:blipFill>
        <p:spPr>
          <a:xfrm>
            <a:off x="10048720" y="1682404"/>
            <a:ext cx="872999" cy="491062"/>
          </a:xfrm>
          <a:prstGeom prst="rect">
            <a:avLst/>
          </a:prstGeom>
        </p:spPr>
      </p:pic>
      <p:pic>
        <p:nvPicPr>
          <p:cNvPr id="52" name="Picture 51">
            <a:extLst>
              <a:ext uri="{FF2B5EF4-FFF2-40B4-BE49-F238E27FC236}">
                <a16:creationId xmlns:a16="http://schemas.microsoft.com/office/drawing/2014/main" id="{B4A92173-4DC9-4C4E-B039-E38D1B24BF7E}"/>
              </a:ext>
            </a:extLst>
          </p:cNvPr>
          <p:cNvPicPr>
            <a:picLocks noChangeAspect="1"/>
          </p:cNvPicPr>
          <p:nvPr/>
        </p:nvPicPr>
        <p:blipFill>
          <a:blip r:embed="rId7"/>
          <a:stretch>
            <a:fillRect/>
          </a:stretch>
        </p:blipFill>
        <p:spPr>
          <a:xfrm>
            <a:off x="9392951" y="1715214"/>
            <a:ext cx="531217" cy="523220"/>
          </a:xfrm>
          <a:prstGeom prst="rect">
            <a:avLst/>
          </a:prstGeom>
        </p:spPr>
      </p:pic>
      <p:pic>
        <p:nvPicPr>
          <p:cNvPr id="54" name="Picture 53">
            <a:extLst>
              <a:ext uri="{FF2B5EF4-FFF2-40B4-BE49-F238E27FC236}">
                <a16:creationId xmlns:a16="http://schemas.microsoft.com/office/drawing/2014/main" id="{64CCE341-974A-4EF1-B542-7902B85DFBCF}"/>
              </a:ext>
            </a:extLst>
          </p:cNvPr>
          <p:cNvPicPr>
            <a:picLocks noChangeAspect="1"/>
          </p:cNvPicPr>
          <p:nvPr/>
        </p:nvPicPr>
        <p:blipFill>
          <a:blip r:embed="rId8"/>
          <a:stretch>
            <a:fillRect/>
          </a:stretch>
        </p:blipFill>
        <p:spPr>
          <a:xfrm>
            <a:off x="10140951" y="2275211"/>
            <a:ext cx="708475" cy="491062"/>
          </a:xfrm>
          <a:prstGeom prst="rect">
            <a:avLst/>
          </a:prstGeom>
        </p:spPr>
      </p:pic>
      <p:pic>
        <p:nvPicPr>
          <p:cNvPr id="56" name="Picture 55">
            <a:extLst>
              <a:ext uri="{FF2B5EF4-FFF2-40B4-BE49-F238E27FC236}">
                <a16:creationId xmlns:a16="http://schemas.microsoft.com/office/drawing/2014/main" id="{5D332CCA-938C-4739-A8A2-89D3B0F5F159}"/>
              </a:ext>
            </a:extLst>
          </p:cNvPr>
          <p:cNvPicPr>
            <a:picLocks noChangeAspect="1"/>
          </p:cNvPicPr>
          <p:nvPr/>
        </p:nvPicPr>
        <p:blipFill>
          <a:blip r:embed="rId9"/>
          <a:stretch>
            <a:fillRect/>
          </a:stretch>
        </p:blipFill>
        <p:spPr>
          <a:xfrm>
            <a:off x="11003058" y="2269323"/>
            <a:ext cx="580248" cy="471556"/>
          </a:xfrm>
          <a:prstGeom prst="rect">
            <a:avLst/>
          </a:prstGeom>
        </p:spPr>
      </p:pic>
      <p:pic>
        <p:nvPicPr>
          <p:cNvPr id="58" name="Picture 57">
            <a:extLst>
              <a:ext uri="{FF2B5EF4-FFF2-40B4-BE49-F238E27FC236}">
                <a16:creationId xmlns:a16="http://schemas.microsoft.com/office/drawing/2014/main" id="{CC4B53CB-CC82-474C-95B1-D1C9DF7C956B}"/>
              </a:ext>
            </a:extLst>
          </p:cNvPr>
          <p:cNvPicPr>
            <a:picLocks noChangeAspect="1"/>
          </p:cNvPicPr>
          <p:nvPr/>
        </p:nvPicPr>
        <p:blipFill>
          <a:blip r:embed="rId10"/>
          <a:stretch>
            <a:fillRect/>
          </a:stretch>
        </p:blipFill>
        <p:spPr>
          <a:xfrm>
            <a:off x="10956228" y="1682720"/>
            <a:ext cx="671053" cy="525869"/>
          </a:xfrm>
          <a:prstGeom prst="rect">
            <a:avLst/>
          </a:prstGeom>
        </p:spPr>
      </p:pic>
      <p:sp>
        <p:nvSpPr>
          <p:cNvPr id="63" name="Rectangle 62">
            <a:extLst>
              <a:ext uri="{FF2B5EF4-FFF2-40B4-BE49-F238E27FC236}">
                <a16:creationId xmlns:a16="http://schemas.microsoft.com/office/drawing/2014/main" id="{B987E9A7-4346-4A84-9931-ACD46B88C217}"/>
              </a:ext>
            </a:extLst>
          </p:cNvPr>
          <p:cNvSpPr/>
          <p:nvPr/>
        </p:nvSpPr>
        <p:spPr>
          <a:xfrm>
            <a:off x="0" y="5327202"/>
            <a:ext cx="12192000" cy="6437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TextBox 63">
            <a:extLst>
              <a:ext uri="{FF2B5EF4-FFF2-40B4-BE49-F238E27FC236}">
                <a16:creationId xmlns:a16="http://schemas.microsoft.com/office/drawing/2014/main" id="{E1461018-33DA-476A-9D2D-D60B314D0A73}"/>
              </a:ext>
            </a:extLst>
          </p:cNvPr>
          <p:cNvSpPr txBox="1"/>
          <p:nvPr/>
        </p:nvSpPr>
        <p:spPr>
          <a:xfrm>
            <a:off x="169178" y="5387468"/>
            <a:ext cx="909223" cy="523220"/>
          </a:xfrm>
          <a:prstGeom prst="rect">
            <a:avLst/>
          </a:prstGeom>
          <a:noFill/>
        </p:spPr>
        <p:txBody>
          <a:bodyPr wrap="none" rtlCol="0">
            <a:spAutoFit/>
          </a:bodyPr>
          <a:lstStyle/>
          <a:p>
            <a:r>
              <a:rPr lang="fa-IR" sz="2800" b="1" dirty="0">
                <a:cs typeface="B Nazanin" panose="00000400000000000000" pitchFamily="2" charset="-78"/>
              </a:rPr>
              <a:t>1373</a:t>
            </a:r>
            <a:endParaRPr lang="en-US" sz="2800" b="1" dirty="0">
              <a:cs typeface="B Nazanin" panose="00000400000000000000" pitchFamily="2" charset="-78"/>
            </a:endParaRPr>
          </a:p>
        </p:txBody>
      </p:sp>
      <p:cxnSp>
        <p:nvCxnSpPr>
          <p:cNvPr id="65" name="Straight Connector 64">
            <a:extLst>
              <a:ext uri="{FF2B5EF4-FFF2-40B4-BE49-F238E27FC236}">
                <a16:creationId xmlns:a16="http://schemas.microsoft.com/office/drawing/2014/main" id="{8018913F-B0D9-4439-A0E1-27D3E957D6E6}"/>
              </a:ext>
            </a:extLst>
          </p:cNvPr>
          <p:cNvCxnSpPr>
            <a:cxnSpLocks/>
          </p:cNvCxnSpPr>
          <p:nvPr/>
        </p:nvCxnSpPr>
        <p:spPr>
          <a:xfrm>
            <a:off x="574576" y="4719546"/>
            <a:ext cx="0" cy="617889"/>
          </a:xfrm>
          <a:prstGeom prst="line">
            <a:avLst/>
          </a:prstGeom>
          <a:ln>
            <a:solidFill>
              <a:srgbClr val="001A02"/>
            </a:solidFill>
          </a:ln>
          <a:effectLst>
            <a:outerShdw blurRad="50800" dist="38100" dir="2700000" algn="tl" rotWithShape="0">
              <a:prstClr val="black">
                <a:alpha val="40000"/>
              </a:prstClr>
            </a:outerShdw>
          </a:effectLst>
        </p:spPr>
        <p:style>
          <a:lnRef idx="3">
            <a:schemeClr val="dk1"/>
          </a:lnRef>
          <a:fillRef idx="0">
            <a:schemeClr val="dk1"/>
          </a:fillRef>
          <a:effectRef idx="2">
            <a:schemeClr val="dk1"/>
          </a:effectRef>
          <a:fontRef idx="minor">
            <a:schemeClr val="tx1"/>
          </a:fontRef>
        </p:style>
      </p:cxnSp>
      <p:sp>
        <p:nvSpPr>
          <p:cNvPr id="66" name="Oval 65">
            <a:extLst>
              <a:ext uri="{FF2B5EF4-FFF2-40B4-BE49-F238E27FC236}">
                <a16:creationId xmlns:a16="http://schemas.microsoft.com/office/drawing/2014/main" id="{74BD130A-F4B4-49E3-8880-46454665D6C7}"/>
              </a:ext>
            </a:extLst>
          </p:cNvPr>
          <p:cNvSpPr/>
          <p:nvPr/>
        </p:nvSpPr>
        <p:spPr>
          <a:xfrm>
            <a:off x="221548" y="4103565"/>
            <a:ext cx="706056" cy="643752"/>
          </a:xfrm>
          <a:prstGeom prst="ellipse">
            <a:avLst/>
          </a:prstGeom>
          <a:solidFill>
            <a:srgbClr val="C00000"/>
          </a:solidFill>
          <a:ln>
            <a:solidFill>
              <a:srgbClr val="C0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2BA89DC5-44EF-4D26-891D-157F6DB7C758}"/>
              </a:ext>
            </a:extLst>
          </p:cNvPr>
          <p:cNvSpPr/>
          <p:nvPr/>
        </p:nvSpPr>
        <p:spPr>
          <a:xfrm>
            <a:off x="343081" y="4370680"/>
            <a:ext cx="486137" cy="127320"/>
          </a:xfrm>
          <a:prstGeom prst="rect">
            <a:avLst/>
          </a:prstGeom>
          <a:ln>
            <a:solidFill>
              <a:srgbClr val="C0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8" name="TextBox 67">
            <a:extLst>
              <a:ext uri="{FF2B5EF4-FFF2-40B4-BE49-F238E27FC236}">
                <a16:creationId xmlns:a16="http://schemas.microsoft.com/office/drawing/2014/main" id="{18267102-01D7-4EA0-A368-C861E996F616}"/>
              </a:ext>
            </a:extLst>
          </p:cNvPr>
          <p:cNvSpPr txBox="1"/>
          <p:nvPr/>
        </p:nvSpPr>
        <p:spPr>
          <a:xfrm>
            <a:off x="1043006" y="5449023"/>
            <a:ext cx="3063659" cy="400110"/>
          </a:xfrm>
          <a:prstGeom prst="rect">
            <a:avLst/>
          </a:prstGeom>
          <a:solidFill>
            <a:srgbClr val="C00000"/>
          </a:solidFill>
        </p:spPr>
        <p:txBody>
          <a:bodyPr wrap="none" rtlCol="0">
            <a:spAutoFit/>
            <a:scene3d>
              <a:camera prst="orthographicFront"/>
              <a:lightRig rig="harsh" dir="t"/>
            </a:scene3d>
            <a:sp3d extrusionH="57150" prstMaterial="matte">
              <a:bevelT w="63500" h="12700" prst="angle"/>
              <a:contourClr>
                <a:schemeClr val="bg1">
                  <a:lumMod val="65000"/>
                </a:schemeClr>
              </a:contourClr>
            </a:sp3d>
          </a:bodyPr>
          <a:lstStyle/>
          <a:p>
            <a:r>
              <a:rPr lang="fa-IR" sz="2000" dirty="0">
                <a:ln w="0"/>
                <a:solidFill>
                  <a:schemeClr val="bg1"/>
                </a:solidFill>
                <a:effectLst>
                  <a:outerShdw blurRad="38100" dist="19050" dir="2700000" algn="tl" rotWithShape="0">
                    <a:schemeClr val="dk1">
                      <a:alpha val="40000"/>
                    </a:schemeClr>
                  </a:outerShdw>
                </a:effectLst>
                <a:cs typeface="B Titr" panose="00000700000000000000" pitchFamily="2" charset="-78"/>
              </a:rPr>
              <a:t>قانون مقررات صادرات و واردات</a:t>
            </a:r>
            <a:endParaRPr lang="en-US" sz="2000" dirty="0">
              <a:ln w="0"/>
              <a:solidFill>
                <a:schemeClr val="bg1"/>
              </a:solidFill>
              <a:effectLst>
                <a:outerShdw blurRad="38100" dist="19050" dir="2700000" algn="tl" rotWithShape="0">
                  <a:schemeClr val="dk1">
                    <a:alpha val="40000"/>
                  </a:schemeClr>
                </a:outerShdw>
              </a:effectLst>
              <a:cs typeface="B Titr" panose="00000700000000000000" pitchFamily="2" charset="-78"/>
            </a:endParaRPr>
          </a:p>
        </p:txBody>
      </p:sp>
      <p:pic>
        <p:nvPicPr>
          <p:cNvPr id="74" name="Picture 73">
            <a:extLst>
              <a:ext uri="{FF2B5EF4-FFF2-40B4-BE49-F238E27FC236}">
                <a16:creationId xmlns:a16="http://schemas.microsoft.com/office/drawing/2014/main" id="{2F007A50-A5D0-4FDA-8A35-B7FD46AB336E}"/>
              </a:ext>
            </a:extLst>
          </p:cNvPr>
          <p:cNvPicPr>
            <a:picLocks noChangeAspect="1"/>
          </p:cNvPicPr>
          <p:nvPr/>
        </p:nvPicPr>
        <p:blipFill>
          <a:blip r:embed="rId11"/>
          <a:stretch>
            <a:fillRect/>
          </a:stretch>
        </p:blipFill>
        <p:spPr>
          <a:xfrm>
            <a:off x="2484165" y="4491436"/>
            <a:ext cx="1336883" cy="700332"/>
          </a:xfrm>
          <a:prstGeom prst="rect">
            <a:avLst/>
          </a:prstGeom>
        </p:spPr>
      </p:pic>
      <p:pic>
        <p:nvPicPr>
          <p:cNvPr id="72" name="Picture 71">
            <a:extLst>
              <a:ext uri="{FF2B5EF4-FFF2-40B4-BE49-F238E27FC236}">
                <a16:creationId xmlns:a16="http://schemas.microsoft.com/office/drawing/2014/main" id="{D9AA2676-BEB3-495F-98E7-1B45BC547FBD}"/>
              </a:ext>
            </a:extLst>
          </p:cNvPr>
          <p:cNvPicPr>
            <a:picLocks noChangeAspect="1"/>
          </p:cNvPicPr>
          <p:nvPr/>
        </p:nvPicPr>
        <p:blipFill>
          <a:blip r:embed="rId12"/>
          <a:stretch>
            <a:fillRect/>
          </a:stretch>
        </p:blipFill>
        <p:spPr>
          <a:xfrm>
            <a:off x="2023518" y="4514727"/>
            <a:ext cx="1222954" cy="731014"/>
          </a:xfrm>
          <a:prstGeom prst="rect">
            <a:avLst/>
          </a:prstGeom>
        </p:spPr>
      </p:pic>
      <p:pic>
        <p:nvPicPr>
          <p:cNvPr id="70" name="Picture 69">
            <a:extLst>
              <a:ext uri="{FF2B5EF4-FFF2-40B4-BE49-F238E27FC236}">
                <a16:creationId xmlns:a16="http://schemas.microsoft.com/office/drawing/2014/main" id="{2A9787E3-A427-410B-A34A-6DD79C9D0712}"/>
              </a:ext>
            </a:extLst>
          </p:cNvPr>
          <p:cNvPicPr>
            <a:picLocks noChangeAspect="1"/>
          </p:cNvPicPr>
          <p:nvPr/>
        </p:nvPicPr>
        <p:blipFill>
          <a:blip r:embed="rId13"/>
          <a:stretch>
            <a:fillRect/>
          </a:stretch>
        </p:blipFill>
        <p:spPr>
          <a:xfrm>
            <a:off x="1348784" y="4602141"/>
            <a:ext cx="1222954" cy="680037"/>
          </a:xfrm>
          <a:prstGeom prst="rect">
            <a:avLst/>
          </a:prstGeom>
        </p:spPr>
      </p:pic>
      <p:pic>
        <p:nvPicPr>
          <p:cNvPr id="2058" name="Picture 10" descr="آغاز نخستین پیش‌ثبت‌نام فروش فوق‌العاده ایران‌خودرو و سایپا از ۴  خرداد+اسامی خودروها - ایسنا">
            <a:extLst>
              <a:ext uri="{FF2B5EF4-FFF2-40B4-BE49-F238E27FC236}">
                <a16:creationId xmlns:a16="http://schemas.microsoft.com/office/drawing/2014/main" id="{0A9E2979-A178-4E50-B012-B988B5229A61}"/>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342386" y="4134879"/>
            <a:ext cx="1139497" cy="749575"/>
          </a:xfrm>
          <a:prstGeom prst="rect">
            <a:avLst/>
          </a:prstGeom>
          <a:noFill/>
          <a:extLst>
            <a:ext uri="{909E8E84-426E-40DD-AFC4-6F175D3DCCD1}">
              <a14:hiddenFill xmlns:a14="http://schemas.microsoft.com/office/drawing/2010/main">
                <a:solidFill>
                  <a:srgbClr val="FFFFFF"/>
                </a:solidFill>
              </a14:hiddenFill>
            </a:ext>
          </a:extLst>
        </p:spPr>
      </p:pic>
      <p:sp>
        <p:nvSpPr>
          <p:cNvPr id="80" name="TextBox 79">
            <a:extLst>
              <a:ext uri="{FF2B5EF4-FFF2-40B4-BE49-F238E27FC236}">
                <a16:creationId xmlns:a16="http://schemas.microsoft.com/office/drawing/2014/main" id="{6806982F-B4E3-4CFC-ADA2-1DC59A62B2B8}"/>
              </a:ext>
            </a:extLst>
          </p:cNvPr>
          <p:cNvSpPr txBox="1"/>
          <p:nvPr/>
        </p:nvSpPr>
        <p:spPr>
          <a:xfrm>
            <a:off x="4281192" y="4861834"/>
            <a:ext cx="1261884" cy="461665"/>
          </a:xfrm>
          <a:prstGeom prst="rect">
            <a:avLst/>
          </a:prstGeom>
          <a:noFill/>
        </p:spPr>
        <p:txBody>
          <a:bodyPr wrap="none" rtlCol="0">
            <a:spAutoFit/>
            <a:scene3d>
              <a:camera prst="orthographicFront"/>
              <a:lightRig rig="harsh" dir="t"/>
            </a:scene3d>
            <a:sp3d extrusionH="57150" prstMaterial="matte">
              <a:bevelT w="63500" h="12700" prst="angle"/>
              <a:contourClr>
                <a:schemeClr val="bg1">
                  <a:lumMod val="65000"/>
                </a:schemeClr>
              </a:contourClr>
            </a:sp3d>
          </a:bodyPr>
          <a:lstStyle/>
          <a:p>
            <a:r>
              <a:rPr lang="fa-IR" sz="2400" dirty="0">
                <a:ln w="0"/>
                <a:solidFill>
                  <a:schemeClr val="accent1"/>
                </a:solidFill>
                <a:effectLst>
                  <a:outerShdw blurRad="38100" dist="25400" dir="5400000" algn="ctr" rotWithShape="0">
                    <a:srgbClr val="6E747A">
                      <a:alpha val="43000"/>
                    </a:srgbClr>
                  </a:outerShdw>
                </a:effectLst>
                <a:cs typeface="B Titr" panose="00000700000000000000" pitchFamily="2" charset="-78"/>
              </a:rPr>
              <a:t>نبود رقیب</a:t>
            </a:r>
            <a:endParaRPr lang="en-US" sz="2400" dirty="0">
              <a:ln w="0"/>
              <a:solidFill>
                <a:schemeClr val="accent1"/>
              </a:solidFill>
              <a:effectLst>
                <a:outerShdw blurRad="38100" dist="25400" dir="5400000" algn="ctr" rotWithShape="0">
                  <a:srgbClr val="6E747A">
                    <a:alpha val="43000"/>
                  </a:srgbClr>
                </a:outerShdw>
              </a:effectLst>
              <a:cs typeface="B Titr" panose="00000700000000000000" pitchFamily="2" charset="-78"/>
            </a:endParaRPr>
          </a:p>
        </p:txBody>
      </p:sp>
      <p:cxnSp>
        <p:nvCxnSpPr>
          <p:cNvPr id="81" name="Straight Connector 80">
            <a:extLst>
              <a:ext uri="{FF2B5EF4-FFF2-40B4-BE49-F238E27FC236}">
                <a16:creationId xmlns:a16="http://schemas.microsoft.com/office/drawing/2014/main" id="{D4DA23DC-FA78-4FE6-8154-A6C3528FBF20}"/>
              </a:ext>
            </a:extLst>
          </p:cNvPr>
          <p:cNvCxnSpPr>
            <a:cxnSpLocks/>
          </p:cNvCxnSpPr>
          <p:nvPr/>
        </p:nvCxnSpPr>
        <p:spPr>
          <a:xfrm>
            <a:off x="8001350" y="4725582"/>
            <a:ext cx="0" cy="617889"/>
          </a:xfrm>
          <a:prstGeom prst="line">
            <a:avLst/>
          </a:prstGeom>
          <a:ln>
            <a:solidFill>
              <a:srgbClr val="001A02"/>
            </a:solidFill>
          </a:ln>
          <a:effectLst>
            <a:outerShdw blurRad="50800" dist="38100" dir="2700000" algn="tl" rotWithShape="0">
              <a:prstClr val="black">
                <a:alpha val="40000"/>
              </a:prstClr>
            </a:outerShdw>
          </a:effectLst>
        </p:spPr>
        <p:style>
          <a:lnRef idx="3">
            <a:schemeClr val="dk1"/>
          </a:lnRef>
          <a:fillRef idx="0">
            <a:schemeClr val="dk1"/>
          </a:fillRef>
          <a:effectRef idx="2">
            <a:schemeClr val="dk1"/>
          </a:effectRef>
          <a:fontRef idx="minor">
            <a:schemeClr val="tx1"/>
          </a:fontRef>
        </p:style>
      </p:cxnSp>
      <p:sp>
        <p:nvSpPr>
          <p:cNvPr id="82" name="Arrow: Right 81">
            <a:extLst>
              <a:ext uri="{FF2B5EF4-FFF2-40B4-BE49-F238E27FC236}">
                <a16:creationId xmlns:a16="http://schemas.microsoft.com/office/drawing/2014/main" id="{677E46C6-7042-4D47-BE6B-9C94B19B56E8}"/>
              </a:ext>
            </a:extLst>
          </p:cNvPr>
          <p:cNvSpPr/>
          <p:nvPr/>
        </p:nvSpPr>
        <p:spPr>
          <a:xfrm>
            <a:off x="7787793" y="4261584"/>
            <a:ext cx="697659" cy="6178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TextBox 82">
            <a:extLst>
              <a:ext uri="{FF2B5EF4-FFF2-40B4-BE49-F238E27FC236}">
                <a16:creationId xmlns:a16="http://schemas.microsoft.com/office/drawing/2014/main" id="{883A5BFC-5108-4D72-B1F8-175279E32EEA}"/>
              </a:ext>
            </a:extLst>
          </p:cNvPr>
          <p:cNvSpPr txBox="1"/>
          <p:nvPr/>
        </p:nvSpPr>
        <p:spPr>
          <a:xfrm>
            <a:off x="7568325" y="5398105"/>
            <a:ext cx="915635" cy="523220"/>
          </a:xfrm>
          <a:prstGeom prst="rect">
            <a:avLst/>
          </a:prstGeom>
          <a:noFill/>
        </p:spPr>
        <p:txBody>
          <a:bodyPr wrap="none" rtlCol="0">
            <a:spAutoFit/>
          </a:bodyPr>
          <a:lstStyle/>
          <a:p>
            <a:r>
              <a:rPr lang="fa-IR" sz="2800" b="1" dirty="0">
                <a:cs typeface="B Nazanin" panose="00000400000000000000" pitchFamily="2" charset="-78"/>
              </a:rPr>
              <a:t>1383</a:t>
            </a:r>
            <a:endParaRPr lang="en-US" sz="2800" b="1" dirty="0">
              <a:cs typeface="B Nazanin" panose="00000400000000000000" pitchFamily="2" charset="-78"/>
            </a:endParaRPr>
          </a:p>
        </p:txBody>
      </p:sp>
      <p:pic>
        <p:nvPicPr>
          <p:cNvPr id="84" name="Picture 83">
            <a:extLst>
              <a:ext uri="{FF2B5EF4-FFF2-40B4-BE49-F238E27FC236}">
                <a16:creationId xmlns:a16="http://schemas.microsoft.com/office/drawing/2014/main" id="{2DE657A3-B1A5-477B-A361-1A15342D6CDE}"/>
              </a:ext>
            </a:extLst>
          </p:cNvPr>
          <p:cNvPicPr>
            <a:picLocks noChangeAspect="1"/>
          </p:cNvPicPr>
          <p:nvPr/>
        </p:nvPicPr>
        <p:blipFill>
          <a:blip r:embed="rId3"/>
          <a:stretch>
            <a:fillRect/>
          </a:stretch>
        </p:blipFill>
        <p:spPr>
          <a:xfrm>
            <a:off x="8349510" y="4195282"/>
            <a:ext cx="1142153" cy="1142153"/>
          </a:xfrm>
          <a:prstGeom prst="rect">
            <a:avLst/>
          </a:prstGeom>
        </p:spPr>
      </p:pic>
      <p:sp>
        <p:nvSpPr>
          <p:cNvPr id="85" name="TextBox 84">
            <a:extLst>
              <a:ext uri="{FF2B5EF4-FFF2-40B4-BE49-F238E27FC236}">
                <a16:creationId xmlns:a16="http://schemas.microsoft.com/office/drawing/2014/main" id="{2BDBEBFF-A0E8-4F11-A25C-C08750855D09}"/>
              </a:ext>
            </a:extLst>
          </p:cNvPr>
          <p:cNvSpPr txBox="1"/>
          <p:nvPr/>
        </p:nvSpPr>
        <p:spPr>
          <a:xfrm>
            <a:off x="8851061" y="4832787"/>
            <a:ext cx="1241045" cy="461665"/>
          </a:xfrm>
          <a:prstGeom prst="rect">
            <a:avLst/>
          </a:prstGeom>
          <a:noFill/>
        </p:spPr>
        <p:txBody>
          <a:bodyPr wrap="none" rtlCol="0">
            <a:spAutoFit/>
            <a:scene3d>
              <a:camera prst="orthographicFront"/>
              <a:lightRig rig="harsh" dir="t"/>
            </a:scene3d>
            <a:sp3d extrusionH="57150" prstMaterial="matte">
              <a:bevelT w="63500" h="12700" prst="angle"/>
              <a:contourClr>
                <a:schemeClr val="bg1">
                  <a:lumMod val="65000"/>
                </a:schemeClr>
              </a:contourClr>
            </a:sp3d>
          </a:bodyPr>
          <a:lstStyle/>
          <a:p>
            <a:r>
              <a:rPr lang="fa-IR" sz="2400" b="1" dirty="0">
                <a:ln/>
                <a:solidFill>
                  <a:schemeClr val="accent3"/>
                </a:solidFill>
                <a:cs typeface="B Titr" panose="00000700000000000000" pitchFamily="2" charset="-78"/>
              </a:rPr>
              <a:t>قیمت نفت</a:t>
            </a:r>
            <a:endParaRPr lang="en-US" sz="2400" b="1" dirty="0">
              <a:ln/>
              <a:solidFill>
                <a:schemeClr val="accent3"/>
              </a:solidFill>
              <a:cs typeface="B Titr" panose="00000700000000000000" pitchFamily="2" charset="-78"/>
            </a:endParaRPr>
          </a:p>
        </p:txBody>
      </p:sp>
      <p:sp>
        <p:nvSpPr>
          <p:cNvPr id="87" name="TextBox 86">
            <a:extLst>
              <a:ext uri="{FF2B5EF4-FFF2-40B4-BE49-F238E27FC236}">
                <a16:creationId xmlns:a16="http://schemas.microsoft.com/office/drawing/2014/main" id="{B88AB33B-DED9-41C0-8CA7-C781426401B4}"/>
              </a:ext>
            </a:extLst>
          </p:cNvPr>
          <p:cNvSpPr txBox="1"/>
          <p:nvPr/>
        </p:nvSpPr>
        <p:spPr>
          <a:xfrm>
            <a:off x="8581858" y="5433133"/>
            <a:ext cx="1300356" cy="400110"/>
          </a:xfrm>
          <a:prstGeom prst="rect">
            <a:avLst/>
          </a:prstGeom>
          <a:solidFill>
            <a:srgbClr val="C00000"/>
          </a:solidFill>
        </p:spPr>
        <p:txBody>
          <a:bodyPr wrap="square" rtlCol="0">
            <a:spAutoFit/>
            <a:scene3d>
              <a:camera prst="orthographicFront"/>
              <a:lightRig rig="harsh" dir="t"/>
            </a:scene3d>
            <a:sp3d extrusionH="57150" prstMaterial="matte">
              <a:bevelT w="63500" h="12700" prst="angle"/>
              <a:contourClr>
                <a:schemeClr val="bg1">
                  <a:lumMod val="65000"/>
                </a:schemeClr>
              </a:contourClr>
            </a:sp3d>
          </a:bodyPr>
          <a:lstStyle/>
          <a:p>
            <a:r>
              <a:rPr lang="fa-IR" sz="2000" dirty="0">
                <a:ln w="0"/>
                <a:solidFill>
                  <a:schemeClr val="bg1"/>
                </a:solidFill>
                <a:effectLst>
                  <a:outerShdw blurRad="38100" dist="19050" dir="2700000" algn="tl" rotWithShape="0">
                    <a:schemeClr val="dk1">
                      <a:alpha val="40000"/>
                    </a:schemeClr>
                  </a:outerShdw>
                </a:effectLst>
                <a:cs typeface="B Titr" panose="00000700000000000000" pitchFamily="2" charset="-78"/>
              </a:rPr>
              <a:t>تعرفه 120 %</a:t>
            </a:r>
            <a:endParaRPr lang="en-US" sz="2000" dirty="0">
              <a:ln w="0"/>
              <a:solidFill>
                <a:schemeClr val="bg1"/>
              </a:solidFill>
              <a:effectLst>
                <a:outerShdw blurRad="38100" dist="19050" dir="2700000" algn="tl" rotWithShape="0">
                  <a:schemeClr val="dk1">
                    <a:alpha val="40000"/>
                  </a:schemeClr>
                </a:outerShdw>
              </a:effectLst>
              <a:cs typeface="B Titr" panose="00000700000000000000" pitchFamily="2" charset="-78"/>
            </a:endParaRPr>
          </a:p>
        </p:txBody>
      </p:sp>
      <p:pic>
        <p:nvPicPr>
          <p:cNvPr id="76" name="Picture 75">
            <a:extLst>
              <a:ext uri="{FF2B5EF4-FFF2-40B4-BE49-F238E27FC236}">
                <a16:creationId xmlns:a16="http://schemas.microsoft.com/office/drawing/2014/main" id="{A90FBA6B-3A20-4529-9035-6F81F97CB6F9}"/>
              </a:ext>
            </a:extLst>
          </p:cNvPr>
          <p:cNvPicPr>
            <a:picLocks noChangeAspect="1"/>
          </p:cNvPicPr>
          <p:nvPr/>
        </p:nvPicPr>
        <p:blipFill>
          <a:blip r:embed="rId15"/>
          <a:stretch>
            <a:fillRect/>
          </a:stretch>
        </p:blipFill>
        <p:spPr>
          <a:xfrm>
            <a:off x="5736150" y="4502650"/>
            <a:ext cx="1216936" cy="730797"/>
          </a:xfrm>
          <a:prstGeom prst="rect">
            <a:avLst/>
          </a:prstGeom>
        </p:spPr>
      </p:pic>
      <p:sp>
        <p:nvSpPr>
          <p:cNvPr id="91" name="TextBox 90">
            <a:extLst>
              <a:ext uri="{FF2B5EF4-FFF2-40B4-BE49-F238E27FC236}">
                <a16:creationId xmlns:a16="http://schemas.microsoft.com/office/drawing/2014/main" id="{53A41506-1FD8-492D-8F3B-AE827431810C}"/>
              </a:ext>
            </a:extLst>
          </p:cNvPr>
          <p:cNvSpPr txBox="1"/>
          <p:nvPr/>
        </p:nvSpPr>
        <p:spPr>
          <a:xfrm>
            <a:off x="5923669" y="5398105"/>
            <a:ext cx="841897" cy="523220"/>
          </a:xfrm>
          <a:prstGeom prst="rect">
            <a:avLst/>
          </a:prstGeom>
          <a:noFill/>
        </p:spPr>
        <p:txBody>
          <a:bodyPr wrap="none" rtlCol="0">
            <a:spAutoFit/>
          </a:bodyPr>
          <a:lstStyle/>
          <a:p>
            <a:r>
              <a:rPr lang="fa-IR" sz="2800" b="1" dirty="0">
                <a:cs typeface="B Nazanin" panose="00000400000000000000" pitchFamily="2" charset="-78"/>
              </a:rPr>
              <a:t>1380</a:t>
            </a:r>
            <a:endParaRPr lang="en-US" sz="2800" b="1" dirty="0">
              <a:cs typeface="B Nazanin" panose="00000400000000000000" pitchFamily="2" charset="-78"/>
            </a:endParaRPr>
          </a:p>
        </p:txBody>
      </p:sp>
      <p:sp>
        <p:nvSpPr>
          <p:cNvPr id="92" name="TextBox 91">
            <a:extLst>
              <a:ext uri="{FF2B5EF4-FFF2-40B4-BE49-F238E27FC236}">
                <a16:creationId xmlns:a16="http://schemas.microsoft.com/office/drawing/2014/main" id="{64E67FB4-0783-4027-A9BE-73084BE968D9}"/>
              </a:ext>
            </a:extLst>
          </p:cNvPr>
          <p:cNvSpPr txBox="1"/>
          <p:nvPr/>
        </p:nvSpPr>
        <p:spPr>
          <a:xfrm>
            <a:off x="9998338" y="5386642"/>
            <a:ext cx="894797" cy="523220"/>
          </a:xfrm>
          <a:prstGeom prst="rect">
            <a:avLst/>
          </a:prstGeom>
          <a:noFill/>
        </p:spPr>
        <p:txBody>
          <a:bodyPr wrap="none" rtlCol="0">
            <a:spAutoFit/>
          </a:bodyPr>
          <a:lstStyle/>
          <a:p>
            <a:r>
              <a:rPr lang="fa-IR" sz="2800" b="1" dirty="0">
                <a:cs typeface="B Nazanin" panose="00000400000000000000" pitchFamily="2" charset="-78"/>
              </a:rPr>
              <a:t>1384</a:t>
            </a:r>
            <a:endParaRPr lang="en-US" sz="2800" b="1" dirty="0">
              <a:cs typeface="B Nazanin" panose="00000400000000000000" pitchFamily="2" charset="-78"/>
            </a:endParaRPr>
          </a:p>
        </p:txBody>
      </p:sp>
      <p:sp>
        <p:nvSpPr>
          <p:cNvPr id="93" name="TextBox 92">
            <a:extLst>
              <a:ext uri="{FF2B5EF4-FFF2-40B4-BE49-F238E27FC236}">
                <a16:creationId xmlns:a16="http://schemas.microsoft.com/office/drawing/2014/main" id="{9B37F0B4-7F4C-47D4-9682-664B031516BD}"/>
              </a:ext>
            </a:extLst>
          </p:cNvPr>
          <p:cNvSpPr txBox="1"/>
          <p:nvPr/>
        </p:nvSpPr>
        <p:spPr>
          <a:xfrm>
            <a:off x="10849426" y="5433133"/>
            <a:ext cx="1300356" cy="400110"/>
          </a:xfrm>
          <a:prstGeom prst="rect">
            <a:avLst/>
          </a:prstGeom>
          <a:solidFill>
            <a:srgbClr val="C00000"/>
          </a:solidFill>
        </p:spPr>
        <p:txBody>
          <a:bodyPr wrap="square" rtlCol="0">
            <a:spAutoFit/>
            <a:scene3d>
              <a:camera prst="orthographicFront"/>
              <a:lightRig rig="harsh" dir="t"/>
            </a:scene3d>
            <a:sp3d extrusionH="57150" prstMaterial="matte">
              <a:bevelT w="63500" h="12700" prst="angle"/>
              <a:contourClr>
                <a:schemeClr val="bg1">
                  <a:lumMod val="65000"/>
                </a:schemeClr>
              </a:contourClr>
            </a:sp3d>
          </a:bodyPr>
          <a:lstStyle/>
          <a:p>
            <a:r>
              <a:rPr lang="fa-IR" sz="2000" dirty="0">
                <a:ln w="0"/>
                <a:solidFill>
                  <a:schemeClr val="bg1"/>
                </a:solidFill>
                <a:effectLst>
                  <a:outerShdw blurRad="38100" dist="19050" dir="2700000" algn="tl" rotWithShape="0">
                    <a:schemeClr val="dk1">
                      <a:alpha val="40000"/>
                    </a:schemeClr>
                  </a:outerShdw>
                </a:effectLst>
                <a:cs typeface="B Titr" panose="00000700000000000000" pitchFamily="2" charset="-78"/>
              </a:rPr>
              <a:t>تعرفه 100 %</a:t>
            </a:r>
            <a:endParaRPr lang="en-US" sz="2000" dirty="0">
              <a:ln w="0"/>
              <a:solidFill>
                <a:schemeClr val="bg1"/>
              </a:solidFill>
              <a:effectLst>
                <a:outerShdw blurRad="38100" dist="19050" dir="2700000" algn="tl" rotWithShape="0">
                  <a:schemeClr val="dk1">
                    <a:alpha val="40000"/>
                  </a:schemeClr>
                </a:outerShdw>
              </a:effectLst>
              <a:cs typeface="B Titr" panose="00000700000000000000" pitchFamily="2" charset="-78"/>
            </a:endParaRPr>
          </a:p>
        </p:txBody>
      </p:sp>
      <p:sp>
        <p:nvSpPr>
          <p:cNvPr id="102" name="Slide Number Placeholder 3">
            <a:extLst>
              <a:ext uri="{FF2B5EF4-FFF2-40B4-BE49-F238E27FC236}">
                <a16:creationId xmlns:a16="http://schemas.microsoft.com/office/drawing/2014/main" id="{95B0CD26-8A32-421E-8F4C-2F4FD9001EBB}"/>
              </a:ext>
            </a:extLst>
          </p:cNvPr>
          <p:cNvSpPr>
            <a:spLocks noGrp="1"/>
          </p:cNvSpPr>
          <p:nvPr>
            <p:ph type="sldNum" sz="quarter" idx="12"/>
          </p:nvPr>
        </p:nvSpPr>
        <p:spPr>
          <a:xfrm>
            <a:off x="8610600" y="6515753"/>
            <a:ext cx="2743200" cy="205722"/>
          </a:xfrm>
        </p:spPr>
        <p:txBody>
          <a:bodyPr/>
          <a:lstStyle/>
          <a:p>
            <a:fld id="{BF860B6F-2FE3-4DE6-9496-980E987E7466}" type="slidenum">
              <a:rPr lang="en-US" smtClean="0"/>
              <a:pPr/>
              <a:t>4</a:t>
            </a:fld>
            <a:endParaRPr lang="en-US" dirty="0"/>
          </a:p>
        </p:txBody>
      </p:sp>
    </p:spTree>
    <p:extLst>
      <p:ext uri="{BB962C8B-B14F-4D97-AF65-F5344CB8AC3E}">
        <p14:creationId xmlns:p14="http://schemas.microsoft.com/office/powerpoint/2010/main" val="8693145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50D2892-70CF-419B-A320-B5B740596E99}"/>
              </a:ext>
            </a:extLst>
          </p:cNvPr>
          <p:cNvSpPr>
            <a:spLocks noGrp="1"/>
          </p:cNvSpPr>
          <p:nvPr>
            <p:ph type="sldNum" sz="quarter" idx="12"/>
          </p:nvPr>
        </p:nvSpPr>
        <p:spPr/>
        <p:txBody>
          <a:bodyPr/>
          <a:lstStyle/>
          <a:p>
            <a:fld id="{BF860B6F-2FE3-4DE6-9496-980E987E7466}" type="slidenum">
              <a:rPr lang="en-US" smtClean="0"/>
              <a:pPr/>
              <a:t>5</a:t>
            </a:fld>
            <a:endParaRPr lang="en-US" dirty="0"/>
          </a:p>
        </p:txBody>
      </p:sp>
      <p:sp>
        <p:nvSpPr>
          <p:cNvPr id="18" name="Rectangle 17">
            <a:extLst>
              <a:ext uri="{FF2B5EF4-FFF2-40B4-BE49-F238E27FC236}">
                <a16:creationId xmlns:a16="http://schemas.microsoft.com/office/drawing/2014/main" id="{ECFBFBC0-F0D0-4D11-B42F-25D61CABC8B7}"/>
              </a:ext>
            </a:extLst>
          </p:cNvPr>
          <p:cNvSpPr/>
          <p:nvPr/>
        </p:nvSpPr>
        <p:spPr>
          <a:xfrm>
            <a:off x="0" y="2631201"/>
            <a:ext cx="7430322" cy="6437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Box 18">
            <a:extLst>
              <a:ext uri="{FF2B5EF4-FFF2-40B4-BE49-F238E27FC236}">
                <a16:creationId xmlns:a16="http://schemas.microsoft.com/office/drawing/2014/main" id="{9EA45155-C8D4-4CDC-A15E-FC888040A09D}"/>
              </a:ext>
            </a:extLst>
          </p:cNvPr>
          <p:cNvSpPr txBox="1"/>
          <p:nvPr/>
        </p:nvSpPr>
        <p:spPr>
          <a:xfrm>
            <a:off x="118552" y="2691467"/>
            <a:ext cx="917239" cy="523220"/>
          </a:xfrm>
          <a:prstGeom prst="rect">
            <a:avLst/>
          </a:prstGeom>
          <a:noFill/>
        </p:spPr>
        <p:txBody>
          <a:bodyPr wrap="none" rtlCol="0">
            <a:spAutoFit/>
          </a:bodyPr>
          <a:lstStyle/>
          <a:p>
            <a:r>
              <a:rPr lang="fa-IR" sz="2800" b="1" dirty="0">
                <a:cs typeface="B Nazanin" panose="00000400000000000000" pitchFamily="2" charset="-78"/>
              </a:rPr>
              <a:t>1388</a:t>
            </a:r>
            <a:endParaRPr lang="en-US" sz="2800" b="1" dirty="0">
              <a:cs typeface="B Nazanin" panose="00000400000000000000" pitchFamily="2" charset="-78"/>
            </a:endParaRPr>
          </a:p>
        </p:txBody>
      </p:sp>
      <p:sp>
        <p:nvSpPr>
          <p:cNvPr id="20" name="TextBox 19">
            <a:extLst>
              <a:ext uri="{FF2B5EF4-FFF2-40B4-BE49-F238E27FC236}">
                <a16:creationId xmlns:a16="http://schemas.microsoft.com/office/drawing/2014/main" id="{14052006-1261-4A02-B614-0C2C6555846E}"/>
              </a:ext>
            </a:extLst>
          </p:cNvPr>
          <p:cNvSpPr txBox="1"/>
          <p:nvPr/>
        </p:nvSpPr>
        <p:spPr>
          <a:xfrm>
            <a:off x="1050053" y="2753022"/>
            <a:ext cx="1171688" cy="400110"/>
          </a:xfrm>
          <a:prstGeom prst="rect">
            <a:avLst/>
          </a:prstGeom>
          <a:solidFill>
            <a:srgbClr val="C00000"/>
          </a:solidFill>
        </p:spPr>
        <p:txBody>
          <a:bodyPr wrap="square" rtlCol="0">
            <a:spAutoFit/>
            <a:scene3d>
              <a:camera prst="orthographicFront"/>
              <a:lightRig rig="harsh" dir="t"/>
            </a:scene3d>
            <a:sp3d extrusionH="57150" prstMaterial="matte">
              <a:bevelT w="63500" h="12700" prst="angle"/>
              <a:contourClr>
                <a:schemeClr val="bg1">
                  <a:lumMod val="65000"/>
                </a:schemeClr>
              </a:contourClr>
            </a:sp3d>
          </a:bodyPr>
          <a:lstStyle/>
          <a:p>
            <a:r>
              <a:rPr lang="fa-IR" sz="2000" dirty="0">
                <a:ln w="0"/>
                <a:solidFill>
                  <a:schemeClr val="bg1"/>
                </a:solidFill>
                <a:effectLst>
                  <a:outerShdw blurRad="38100" dist="19050" dir="2700000" algn="tl" rotWithShape="0">
                    <a:schemeClr val="dk1">
                      <a:alpha val="40000"/>
                    </a:schemeClr>
                  </a:outerShdw>
                </a:effectLst>
                <a:cs typeface="B Titr" panose="00000700000000000000" pitchFamily="2" charset="-78"/>
              </a:rPr>
              <a:t>تعرفه 90 %</a:t>
            </a:r>
            <a:endParaRPr lang="en-US" sz="2000" dirty="0">
              <a:ln w="0"/>
              <a:solidFill>
                <a:schemeClr val="bg1"/>
              </a:solidFill>
              <a:effectLst>
                <a:outerShdw blurRad="38100" dist="19050" dir="2700000" algn="tl" rotWithShape="0">
                  <a:schemeClr val="dk1">
                    <a:alpha val="40000"/>
                  </a:schemeClr>
                </a:outerShdw>
              </a:effectLst>
              <a:cs typeface="B Titr" panose="00000700000000000000" pitchFamily="2" charset="-78"/>
            </a:endParaRPr>
          </a:p>
        </p:txBody>
      </p:sp>
      <p:sp>
        <p:nvSpPr>
          <p:cNvPr id="21" name="TextBox 20">
            <a:extLst>
              <a:ext uri="{FF2B5EF4-FFF2-40B4-BE49-F238E27FC236}">
                <a16:creationId xmlns:a16="http://schemas.microsoft.com/office/drawing/2014/main" id="{2FC37003-3A5B-4620-931C-A7EABBC13BAB}"/>
              </a:ext>
            </a:extLst>
          </p:cNvPr>
          <p:cNvSpPr txBox="1"/>
          <p:nvPr/>
        </p:nvSpPr>
        <p:spPr>
          <a:xfrm>
            <a:off x="2401704" y="2691467"/>
            <a:ext cx="859531" cy="523220"/>
          </a:xfrm>
          <a:prstGeom prst="rect">
            <a:avLst/>
          </a:prstGeom>
          <a:noFill/>
        </p:spPr>
        <p:txBody>
          <a:bodyPr wrap="none" rtlCol="0">
            <a:spAutoFit/>
          </a:bodyPr>
          <a:lstStyle/>
          <a:p>
            <a:r>
              <a:rPr lang="fa-IR" sz="2800" b="1" dirty="0">
                <a:cs typeface="B Nazanin" panose="00000400000000000000" pitchFamily="2" charset="-78"/>
              </a:rPr>
              <a:t>1392</a:t>
            </a:r>
            <a:endParaRPr lang="en-US" sz="2800" b="1" dirty="0">
              <a:cs typeface="B Nazanin" panose="00000400000000000000" pitchFamily="2" charset="-78"/>
            </a:endParaRPr>
          </a:p>
        </p:txBody>
      </p:sp>
      <p:sp>
        <p:nvSpPr>
          <p:cNvPr id="22" name="TextBox 21">
            <a:extLst>
              <a:ext uri="{FF2B5EF4-FFF2-40B4-BE49-F238E27FC236}">
                <a16:creationId xmlns:a16="http://schemas.microsoft.com/office/drawing/2014/main" id="{61FA2419-D27F-44E4-A0EB-D3E4A2870695}"/>
              </a:ext>
            </a:extLst>
          </p:cNvPr>
          <p:cNvSpPr txBox="1"/>
          <p:nvPr/>
        </p:nvSpPr>
        <p:spPr>
          <a:xfrm>
            <a:off x="3261235" y="2753022"/>
            <a:ext cx="1267478" cy="400110"/>
          </a:xfrm>
          <a:prstGeom prst="rect">
            <a:avLst/>
          </a:prstGeom>
          <a:solidFill>
            <a:srgbClr val="C00000"/>
          </a:solidFill>
        </p:spPr>
        <p:txBody>
          <a:bodyPr wrap="square" rtlCol="0">
            <a:spAutoFit/>
            <a:scene3d>
              <a:camera prst="orthographicFront"/>
              <a:lightRig rig="harsh" dir="t"/>
            </a:scene3d>
            <a:sp3d extrusionH="57150" prstMaterial="matte">
              <a:bevelT w="63500" h="12700" prst="angle"/>
              <a:contourClr>
                <a:schemeClr val="bg1">
                  <a:lumMod val="65000"/>
                </a:schemeClr>
              </a:contourClr>
            </a:sp3d>
          </a:bodyPr>
          <a:lstStyle/>
          <a:p>
            <a:r>
              <a:rPr lang="fa-IR" sz="2000" dirty="0">
                <a:ln w="0"/>
                <a:solidFill>
                  <a:schemeClr val="bg1"/>
                </a:solidFill>
                <a:effectLst>
                  <a:outerShdw blurRad="38100" dist="19050" dir="2700000" algn="tl" rotWithShape="0">
                    <a:schemeClr val="dk1">
                      <a:alpha val="40000"/>
                    </a:schemeClr>
                  </a:outerShdw>
                </a:effectLst>
                <a:cs typeface="B Titr" panose="00000700000000000000" pitchFamily="2" charset="-78"/>
              </a:rPr>
              <a:t>تعرفه 45 %</a:t>
            </a:r>
            <a:endParaRPr lang="en-US" sz="2000" dirty="0">
              <a:ln w="0"/>
              <a:solidFill>
                <a:schemeClr val="bg1"/>
              </a:solidFill>
              <a:effectLst>
                <a:outerShdw blurRad="38100" dist="19050" dir="2700000" algn="tl" rotWithShape="0">
                  <a:schemeClr val="dk1">
                    <a:alpha val="40000"/>
                  </a:schemeClr>
                </a:outerShdw>
              </a:effectLst>
              <a:cs typeface="B Titr" panose="00000700000000000000" pitchFamily="2" charset="-78"/>
            </a:endParaRPr>
          </a:p>
        </p:txBody>
      </p:sp>
      <p:sp>
        <p:nvSpPr>
          <p:cNvPr id="23" name="TextBox 22">
            <a:extLst>
              <a:ext uri="{FF2B5EF4-FFF2-40B4-BE49-F238E27FC236}">
                <a16:creationId xmlns:a16="http://schemas.microsoft.com/office/drawing/2014/main" id="{145D5994-35FF-4428-ACD0-6148159764C1}"/>
              </a:ext>
            </a:extLst>
          </p:cNvPr>
          <p:cNvSpPr txBox="1"/>
          <p:nvPr/>
        </p:nvSpPr>
        <p:spPr>
          <a:xfrm>
            <a:off x="8727615" y="533171"/>
            <a:ext cx="3289683" cy="769441"/>
          </a:xfrm>
          <a:prstGeom prst="rect">
            <a:avLst/>
          </a:prstGeom>
          <a:noFill/>
        </p:spPr>
        <p:txBody>
          <a:bodyPr wrap="none" rtlCol="0">
            <a:spAutoFit/>
          </a:bodyPr>
          <a:lstStyle/>
          <a:p>
            <a:r>
              <a:rPr lang="fa-IR" sz="4400" dirty="0">
                <a:ln w="0"/>
                <a:solidFill>
                  <a:schemeClr val="accent1"/>
                </a:solidFill>
                <a:effectLst>
                  <a:outerShdw blurRad="38100" dist="25400" dir="5400000" algn="ctr" rotWithShape="0">
                    <a:srgbClr val="6E747A">
                      <a:alpha val="43000"/>
                    </a:srgbClr>
                  </a:outerShdw>
                </a:effectLst>
                <a:cs typeface="B Titr" panose="00000700000000000000" pitchFamily="2" charset="-78"/>
              </a:rPr>
              <a:t>تاریخچه خودرو</a:t>
            </a:r>
            <a:endParaRPr lang="en-US" sz="4400" dirty="0">
              <a:ln w="0"/>
              <a:solidFill>
                <a:schemeClr val="accent1"/>
              </a:solidFill>
              <a:effectLst>
                <a:outerShdw blurRad="38100" dist="25400" dir="5400000" algn="ctr" rotWithShape="0">
                  <a:srgbClr val="6E747A">
                    <a:alpha val="43000"/>
                  </a:srgbClr>
                </a:outerShdw>
              </a:effectLst>
              <a:cs typeface="B Titr" panose="00000700000000000000" pitchFamily="2" charset="-78"/>
            </a:endParaRPr>
          </a:p>
        </p:txBody>
      </p:sp>
      <p:pic>
        <p:nvPicPr>
          <p:cNvPr id="24" name="Picture 23">
            <a:extLst>
              <a:ext uri="{FF2B5EF4-FFF2-40B4-BE49-F238E27FC236}">
                <a16:creationId xmlns:a16="http://schemas.microsoft.com/office/drawing/2014/main" id="{2C32A511-6749-4681-991D-671E46B4492C}"/>
              </a:ext>
            </a:extLst>
          </p:cNvPr>
          <p:cNvPicPr>
            <a:picLocks noChangeAspect="1"/>
          </p:cNvPicPr>
          <p:nvPr/>
        </p:nvPicPr>
        <p:blipFill>
          <a:blip r:embed="rId2"/>
          <a:stretch>
            <a:fillRect/>
          </a:stretch>
        </p:blipFill>
        <p:spPr>
          <a:xfrm>
            <a:off x="5851942" y="1549314"/>
            <a:ext cx="1142153" cy="1142153"/>
          </a:xfrm>
          <a:prstGeom prst="rect">
            <a:avLst/>
          </a:prstGeom>
        </p:spPr>
      </p:pic>
      <p:sp>
        <p:nvSpPr>
          <p:cNvPr id="25" name="TextBox 24">
            <a:extLst>
              <a:ext uri="{FF2B5EF4-FFF2-40B4-BE49-F238E27FC236}">
                <a16:creationId xmlns:a16="http://schemas.microsoft.com/office/drawing/2014/main" id="{25EB5D68-69A6-4803-A696-73EE043FA6F4}"/>
              </a:ext>
            </a:extLst>
          </p:cNvPr>
          <p:cNvSpPr txBox="1"/>
          <p:nvPr/>
        </p:nvSpPr>
        <p:spPr>
          <a:xfrm>
            <a:off x="6465333" y="1921381"/>
            <a:ext cx="425116" cy="707886"/>
          </a:xfrm>
          <a:prstGeom prst="rect">
            <a:avLst/>
          </a:prstGeom>
          <a:noFill/>
        </p:spPr>
        <p:txBody>
          <a:bodyPr wrap="none" rtlCol="0">
            <a:spAutoFit/>
            <a:scene3d>
              <a:camera prst="orthographicFront"/>
              <a:lightRig rig="harsh" dir="t"/>
            </a:scene3d>
            <a:sp3d extrusionH="57150" prstMaterial="matte">
              <a:bevelT w="63500" h="12700" prst="angle"/>
              <a:contourClr>
                <a:schemeClr val="bg1">
                  <a:lumMod val="65000"/>
                </a:schemeClr>
              </a:contourClr>
            </a:sp3d>
          </a:bodyPr>
          <a:lstStyle/>
          <a:p>
            <a:r>
              <a:rPr lang="en-US" sz="4000" b="1" dirty="0">
                <a:ln/>
                <a:solidFill>
                  <a:schemeClr val="accent3"/>
                </a:solidFill>
                <a:latin typeface="Urdu Typesetting" panose="03020402040406030203" pitchFamily="66" charset="-78"/>
                <a:cs typeface="Urdu Typesetting" panose="03020402040406030203" pitchFamily="66" charset="-78"/>
              </a:rPr>
              <a:t>$</a:t>
            </a:r>
          </a:p>
        </p:txBody>
      </p:sp>
      <p:sp>
        <p:nvSpPr>
          <p:cNvPr id="26" name="TextBox 25">
            <a:extLst>
              <a:ext uri="{FF2B5EF4-FFF2-40B4-BE49-F238E27FC236}">
                <a16:creationId xmlns:a16="http://schemas.microsoft.com/office/drawing/2014/main" id="{D8BA3544-7F0D-4B3C-A326-8A256634C086}"/>
              </a:ext>
            </a:extLst>
          </p:cNvPr>
          <p:cNvSpPr txBox="1"/>
          <p:nvPr/>
        </p:nvSpPr>
        <p:spPr>
          <a:xfrm>
            <a:off x="5002369" y="2691467"/>
            <a:ext cx="881973" cy="523220"/>
          </a:xfrm>
          <a:prstGeom prst="rect">
            <a:avLst/>
          </a:prstGeom>
          <a:noFill/>
        </p:spPr>
        <p:txBody>
          <a:bodyPr wrap="none" rtlCol="0">
            <a:spAutoFit/>
          </a:bodyPr>
          <a:lstStyle/>
          <a:p>
            <a:r>
              <a:rPr lang="fa-IR" sz="2800" b="1" dirty="0">
                <a:cs typeface="B Nazanin" panose="00000400000000000000" pitchFamily="2" charset="-78"/>
              </a:rPr>
              <a:t>1397</a:t>
            </a:r>
            <a:endParaRPr lang="en-US" sz="2800" b="1" dirty="0">
              <a:cs typeface="B Nazanin" panose="00000400000000000000" pitchFamily="2" charset="-78"/>
            </a:endParaRPr>
          </a:p>
        </p:txBody>
      </p:sp>
      <p:cxnSp>
        <p:nvCxnSpPr>
          <p:cNvPr id="27" name="Straight Connector 26">
            <a:extLst>
              <a:ext uri="{FF2B5EF4-FFF2-40B4-BE49-F238E27FC236}">
                <a16:creationId xmlns:a16="http://schemas.microsoft.com/office/drawing/2014/main" id="{2DCE3D8C-4AC4-416A-9160-C63AC1B010BD}"/>
              </a:ext>
            </a:extLst>
          </p:cNvPr>
          <p:cNvCxnSpPr>
            <a:cxnSpLocks/>
          </p:cNvCxnSpPr>
          <p:nvPr/>
        </p:nvCxnSpPr>
        <p:spPr>
          <a:xfrm>
            <a:off x="5452582" y="2025288"/>
            <a:ext cx="0" cy="617889"/>
          </a:xfrm>
          <a:prstGeom prst="line">
            <a:avLst/>
          </a:prstGeom>
          <a:ln>
            <a:solidFill>
              <a:srgbClr val="001A02"/>
            </a:solidFill>
          </a:ln>
          <a:effectLst>
            <a:outerShdw blurRad="50800" dist="38100" dir="2700000" algn="tl" rotWithShape="0">
              <a:prstClr val="black">
                <a:alpha val="40000"/>
              </a:prstClr>
            </a:outerShdw>
          </a:effectLst>
        </p:spPr>
        <p:style>
          <a:lnRef idx="3">
            <a:schemeClr val="dk1"/>
          </a:lnRef>
          <a:fillRef idx="0">
            <a:schemeClr val="dk1"/>
          </a:fillRef>
          <a:effectRef idx="2">
            <a:schemeClr val="dk1"/>
          </a:effectRef>
          <a:fontRef idx="minor">
            <a:schemeClr val="tx1"/>
          </a:fontRef>
        </p:style>
      </p:cxnSp>
      <p:sp>
        <p:nvSpPr>
          <p:cNvPr id="28" name="Oval 27">
            <a:extLst>
              <a:ext uri="{FF2B5EF4-FFF2-40B4-BE49-F238E27FC236}">
                <a16:creationId xmlns:a16="http://schemas.microsoft.com/office/drawing/2014/main" id="{07B30B3F-F033-4700-B670-C91BC10BF175}"/>
              </a:ext>
            </a:extLst>
          </p:cNvPr>
          <p:cNvSpPr/>
          <p:nvPr/>
        </p:nvSpPr>
        <p:spPr>
          <a:xfrm>
            <a:off x="5099554" y="1404561"/>
            <a:ext cx="706056" cy="643752"/>
          </a:xfrm>
          <a:prstGeom prst="ellipse">
            <a:avLst/>
          </a:prstGeom>
          <a:solidFill>
            <a:srgbClr val="C00000"/>
          </a:solidFill>
          <a:ln>
            <a:solidFill>
              <a:srgbClr val="C0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7411332E-EA77-4EA0-8563-FF787D61030D}"/>
              </a:ext>
            </a:extLst>
          </p:cNvPr>
          <p:cNvSpPr/>
          <p:nvPr/>
        </p:nvSpPr>
        <p:spPr>
          <a:xfrm>
            <a:off x="5221087" y="1671676"/>
            <a:ext cx="486137" cy="127320"/>
          </a:xfrm>
          <a:prstGeom prst="rect">
            <a:avLst/>
          </a:prstGeom>
          <a:ln>
            <a:solidFill>
              <a:srgbClr val="C0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0" name="Isosceles Triangle 29">
            <a:extLst>
              <a:ext uri="{FF2B5EF4-FFF2-40B4-BE49-F238E27FC236}">
                <a16:creationId xmlns:a16="http://schemas.microsoft.com/office/drawing/2014/main" id="{37C12D40-6491-47D5-A99B-250C82D675B7}"/>
              </a:ext>
            </a:extLst>
          </p:cNvPr>
          <p:cNvSpPr/>
          <p:nvPr/>
        </p:nvSpPr>
        <p:spPr>
          <a:xfrm rot="5400000">
            <a:off x="7465617" y="2602362"/>
            <a:ext cx="637297" cy="707886"/>
          </a:xfrm>
          <a:prstGeom prst="triangle">
            <a:avLst>
              <a:gd name="adj" fmla="val 4870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67321978-FAD2-4D64-AE20-5237462FDDAC}"/>
              </a:ext>
            </a:extLst>
          </p:cNvPr>
          <p:cNvSpPr txBox="1"/>
          <p:nvPr/>
        </p:nvSpPr>
        <p:spPr>
          <a:xfrm>
            <a:off x="1177778" y="4070251"/>
            <a:ext cx="8983550" cy="492443"/>
          </a:xfrm>
          <a:prstGeom prst="rect">
            <a:avLst/>
          </a:prstGeom>
          <a:noFill/>
        </p:spPr>
        <p:txBody>
          <a:bodyPr wrap="none" rtlCol="0">
            <a:spAutoFit/>
          </a:bodyPr>
          <a:lstStyle/>
          <a:p>
            <a:pPr algn="r" rtl="1"/>
            <a:r>
              <a:rPr lang="fa-IR" sz="2600" dirty="0">
                <a:ln w="0"/>
                <a:solidFill>
                  <a:srgbClr val="001A02"/>
                </a:solidFill>
                <a:cs typeface="B Titr" panose="00000700000000000000" pitchFamily="2" charset="-78"/>
              </a:rPr>
              <a:t>بنابراین حدود نصف این مدت (از سال 1346 تا الان) واردات خودرو </a:t>
            </a:r>
            <a:r>
              <a:rPr lang="fa-IR" sz="2600" dirty="0">
                <a:ln w="0"/>
                <a:solidFill>
                  <a:srgbClr val="C00000"/>
                </a:solidFill>
                <a:cs typeface="B Titr" panose="00000700000000000000" pitchFamily="2" charset="-78"/>
              </a:rPr>
              <a:t>ممنوع</a:t>
            </a:r>
            <a:r>
              <a:rPr lang="fa-IR" sz="2600" dirty="0">
                <a:ln w="0"/>
                <a:solidFill>
                  <a:srgbClr val="001A02"/>
                </a:solidFill>
                <a:cs typeface="B Titr" panose="00000700000000000000" pitchFamily="2" charset="-78"/>
              </a:rPr>
              <a:t> </a:t>
            </a:r>
            <a:endParaRPr lang="en-US" sz="2600" dirty="0">
              <a:ln w="0"/>
              <a:solidFill>
                <a:srgbClr val="001A02"/>
              </a:solidFill>
              <a:cs typeface="B Titr" panose="00000700000000000000" pitchFamily="2" charset="-78"/>
            </a:endParaRPr>
          </a:p>
        </p:txBody>
      </p:sp>
      <p:sp>
        <p:nvSpPr>
          <p:cNvPr id="33" name="TextBox 32">
            <a:extLst>
              <a:ext uri="{FF2B5EF4-FFF2-40B4-BE49-F238E27FC236}">
                <a16:creationId xmlns:a16="http://schemas.microsoft.com/office/drawing/2014/main" id="{79A1F876-30BF-4339-94A4-0D3AE8777CB7}"/>
              </a:ext>
            </a:extLst>
          </p:cNvPr>
          <p:cNvSpPr txBox="1"/>
          <p:nvPr/>
        </p:nvSpPr>
        <p:spPr>
          <a:xfrm>
            <a:off x="1938389" y="4667166"/>
            <a:ext cx="7891905" cy="492443"/>
          </a:xfrm>
          <a:prstGeom prst="rect">
            <a:avLst/>
          </a:prstGeom>
          <a:noFill/>
        </p:spPr>
        <p:txBody>
          <a:bodyPr wrap="none" rtlCol="0">
            <a:spAutoFit/>
          </a:bodyPr>
          <a:lstStyle/>
          <a:p>
            <a:pPr algn="r" rtl="1"/>
            <a:r>
              <a:rPr lang="fa-IR" sz="2600" dirty="0">
                <a:ln w="0"/>
                <a:solidFill>
                  <a:srgbClr val="001A02"/>
                </a:solidFill>
                <a:cs typeface="B Titr" panose="00000700000000000000" pitchFamily="2" charset="-78"/>
              </a:rPr>
              <a:t>و نصف دیگر آن دارای میانگین تعرفه بیشتر از </a:t>
            </a:r>
            <a:r>
              <a:rPr lang="fa-IR" sz="2600" dirty="0">
                <a:ln w="0"/>
                <a:solidFill>
                  <a:srgbClr val="C00000"/>
                </a:solidFill>
                <a:cs typeface="B Titr" panose="00000700000000000000" pitchFamily="2" charset="-78"/>
              </a:rPr>
              <a:t>50 درصد </a:t>
            </a:r>
            <a:r>
              <a:rPr lang="fa-IR" sz="2600" dirty="0">
                <a:ln w="0"/>
                <a:solidFill>
                  <a:srgbClr val="001A02"/>
                </a:solidFill>
                <a:cs typeface="B Titr" panose="00000700000000000000" pitchFamily="2" charset="-78"/>
              </a:rPr>
              <a:t>بوده است</a:t>
            </a:r>
            <a:endParaRPr lang="en-US" sz="2600" dirty="0">
              <a:ln w="0"/>
              <a:solidFill>
                <a:srgbClr val="001A02"/>
              </a:solidFill>
              <a:cs typeface="B Titr" panose="00000700000000000000" pitchFamily="2" charset="-78"/>
            </a:endParaRPr>
          </a:p>
        </p:txBody>
      </p:sp>
    </p:spTree>
    <p:extLst>
      <p:ext uri="{BB962C8B-B14F-4D97-AF65-F5344CB8AC3E}">
        <p14:creationId xmlns:p14="http://schemas.microsoft.com/office/powerpoint/2010/main" val="7631721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50D2892-70CF-419B-A320-B5B740596E99}"/>
              </a:ext>
            </a:extLst>
          </p:cNvPr>
          <p:cNvSpPr>
            <a:spLocks noGrp="1"/>
          </p:cNvSpPr>
          <p:nvPr>
            <p:ph type="sldNum" sz="quarter" idx="12"/>
          </p:nvPr>
        </p:nvSpPr>
        <p:spPr/>
        <p:txBody>
          <a:bodyPr/>
          <a:lstStyle/>
          <a:p>
            <a:fld id="{BF860B6F-2FE3-4DE6-9496-980E987E7466}" type="slidenum">
              <a:rPr lang="en-US" smtClean="0"/>
              <a:pPr/>
              <a:t>6</a:t>
            </a:fld>
            <a:endParaRPr lang="en-US" dirty="0"/>
          </a:p>
        </p:txBody>
      </p:sp>
      <p:sp>
        <p:nvSpPr>
          <p:cNvPr id="23" name="TextBox 22">
            <a:extLst>
              <a:ext uri="{FF2B5EF4-FFF2-40B4-BE49-F238E27FC236}">
                <a16:creationId xmlns:a16="http://schemas.microsoft.com/office/drawing/2014/main" id="{145D5994-35FF-4428-ACD0-6148159764C1}"/>
              </a:ext>
            </a:extLst>
          </p:cNvPr>
          <p:cNvSpPr txBox="1"/>
          <p:nvPr/>
        </p:nvSpPr>
        <p:spPr>
          <a:xfrm>
            <a:off x="9415513" y="533171"/>
            <a:ext cx="1486304" cy="769441"/>
          </a:xfrm>
          <a:prstGeom prst="rect">
            <a:avLst/>
          </a:prstGeom>
          <a:noFill/>
        </p:spPr>
        <p:txBody>
          <a:bodyPr wrap="none" rtlCol="0">
            <a:spAutoFit/>
          </a:bodyPr>
          <a:lstStyle/>
          <a:p>
            <a:r>
              <a:rPr lang="fa-IR" sz="4400" dirty="0">
                <a:ln w="0"/>
                <a:solidFill>
                  <a:schemeClr val="accent1"/>
                </a:solidFill>
                <a:effectLst>
                  <a:outerShdw blurRad="38100" dist="25400" dir="5400000" algn="ctr" rotWithShape="0">
                    <a:srgbClr val="6E747A">
                      <a:alpha val="43000"/>
                    </a:srgbClr>
                  </a:outerShdw>
                </a:effectLst>
                <a:cs typeface="B Titr" panose="00000700000000000000" pitchFamily="2" charset="-78"/>
              </a:rPr>
              <a:t>مقایسه</a:t>
            </a:r>
            <a:endParaRPr lang="en-US" sz="4400" dirty="0">
              <a:ln w="0"/>
              <a:solidFill>
                <a:schemeClr val="accent1"/>
              </a:solidFill>
              <a:effectLst>
                <a:outerShdw blurRad="38100" dist="25400" dir="5400000" algn="ctr" rotWithShape="0">
                  <a:srgbClr val="6E747A">
                    <a:alpha val="43000"/>
                  </a:srgbClr>
                </a:outerShdw>
              </a:effectLst>
              <a:cs typeface="B Titr" panose="00000700000000000000" pitchFamily="2" charset="-78"/>
            </a:endParaRPr>
          </a:p>
        </p:txBody>
      </p:sp>
      <p:sp>
        <p:nvSpPr>
          <p:cNvPr id="31" name="TextBox 30">
            <a:extLst>
              <a:ext uri="{FF2B5EF4-FFF2-40B4-BE49-F238E27FC236}">
                <a16:creationId xmlns:a16="http://schemas.microsoft.com/office/drawing/2014/main" id="{8E50E34C-92F1-4E16-B16F-A196B1DE5738}"/>
              </a:ext>
            </a:extLst>
          </p:cNvPr>
          <p:cNvSpPr txBox="1"/>
          <p:nvPr/>
        </p:nvSpPr>
        <p:spPr>
          <a:xfrm>
            <a:off x="5411211" y="1634476"/>
            <a:ext cx="5490606" cy="646331"/>
          </a:xfrm>
          <a:prstGeom prst="rect">
            <a:avLst/>
          </a:prstGeom>
          <a:noFill/>
        </p:spPr>
        <p:txBody>
          <a:bodyPr wrap="none" rtlCol="0">
            <a:spAutoFit/>
          </a:bodyPr>
          <a:lstStyle/>
          <a:p>
            <a:pPr algn="r" rtl="1"/>
            <a:r>
              <a:rPr lang="fa-IR" sz="3600" dirty="0">
                <a:ln w="0"/>
                <a:solidFill>
                  <a:schemeClr val="accent4">
                    <a:lumMod val="50000"/>
                  </a:schemeClr>
                </a:solidFill>
                <a:cs typeface="B Titr" panose="00000700000000000000" pitchFamily="2" charset="-78"/>
              </a:rPr>
              <a:t>با کره جنوبی شروع کردیم اما ...</a:t>
            </a:r>
            <a:endParaRPr lang="en-US" sz="3600" dirty="0">
              <a:ln w="0"/>
              <a:solidFill>
                <a:schemeClr val="accent4">
                  <a:lumMod val="50000"/>
                </a:schemeClr>
              </a:solidFill>
              <a:cs typeface="B Titr" panose="00000700000000000000" pitchFamily="2" charset="-78"/>
            </a:endParaRPr>
          </a:p>
        </p:txBody>
      </p:sp>
      <p:pic>
        <p:nvPicPr>
          <p:cNvPr id="34" name="Picture 4" descr="مقایسه صنعت خودرو ایران با کره جنوبی">
            <a:extLst>
              <a:ext uri="{FF2B5EF4-FFF2-40B4-BE49-F238E27FC236}">
                <a16:creationId xmlns:a16="http://schemas.microsoft.com/office/drawing/2014/main" id="{1D2E14BF-CBFB-42E3-89F0-CE0994B66E8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2100" y="1490616"/>
            <a:ext cx="3406983" cy="170349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3A7334B8-74B5-46DD-9DD5-B562A9B4DFA9}"/>
              </a:ext>
            </a:extLst>
          </p:cNvPr>
          <p:cNvPicPr>
            <a:picLocks noChangeAspect="1"/>
          </p:cNvPicPr>
          <p:nvPr/>
        </p:nvPicPr>
        <p:blipFill>
          <a:blip r:embed="rId3"/>
          <a:stretch>
            <a:fillRect/>
          </a:stretch>
        </p:blipFill>
        <p:spPr>
          <a:xfrm>
            <a:off x="1436777" y="3596781"/>
            <a:ext cx="3026168" cy="3026168"/>
          </a:xfrm>
          <a:prstGeom prst="rect">
            <a:avLst/>
          </a:prstGeom>
        </p:spPr>
      </p:pic>
      <p:pic>
        <p:nvPicPr>
          <p:cNvPr id="8" name="Picture 7">
            <a:extLst>
              <a:ext uri="{FF2B5EF4-FFF2-40B4-BE49-F238E27FC236}">
                <a16:creationId xmlns:a16="http://schemas.microsoft.com/office/drawing/2014/main" id="{24457D81-D5D9-4F63-9B0A-8629ECEF09EC}"/>
              </a:ext>
            </a:extLst>
          </p:cNvPr>
          <p:cNvPicPr>
            <a:picLocks noChangeAspect="1"/>
          </p:cNvPicPr>
          <p:nvPr/>
        </p:nvPicPr>
        <p:blipFill>
          <a:blip r:embed="rId4"/>
          <a:stretch>
            <a:fillRect/>
          </a:stretch>
        </p:blipFill>
        <p:spPr>
          <a:xfrm>
            <a:off x="4462944" y="3596780"/>
            <a:ext cx="3026167" cy="3026167"/>
          </a:xfrm>
          <a:prstGeom prst="rect">
            <a:avLst/>
          </a:prstGeom>
        </p:spPr>
      </p:pic>
      <p:pic>
        <p:nvPicPr>
          <p:cNvPr id="10" name="Picture 9">
            <a:extLst>
              <a:ext uri="{FF2B5EF4-FFF2-40B4-BE49-F238E27FC236}">
                <a16:creationId xmlns:a16="http://schemas.microsoft.com/office/drawing/2014/main" id="{37E4F433-B105-4F39-B5D0-13E175957F7F}"/>
              </a:ext>
            </a:extLst>
          </p:cNvPr>
          <p:cNvPicPr>
            <a:picLocks noChangeAspect="1"/>
          </p:cNvPicPr>
          <p:nvPr/>
        </p:nvPicPr>
        <p:blipFill>
          <a:blip r:embed="rId5"/>
          <a:stretch>
            <a:fillRect/>
          </a:stretch>
        </p:blipFill>
        <p:spPr>
          <a:xfrm>
            <a:off x="7489111" y="3596778"/>
            <a:ext cx="3026169" cy="3026169"/>
          </a:xfrm>
          <a:prstGeom prst="rect">
            <a:avLst/>
          </a:prstGeom>
        </p:spPr>
      </p:pic>
      <p:sp>
        <p:nvSpPr>
          <p:cNvPr id="35" name="TextBox 34">
            <a:extLst>
              <a:ext uri="{FF2B5EF4-FFF2-40B4-BE49-F238E27FC236}">
                <a16:creationId xmlns:a16="http://schemas.microsoft.com/office/drawing/2014/main" id="{7993E65F-3BE8-4506-9DE7-587D9D47053A}"/>
              </a:ext>
            </a:extLst>
          </p:cNvPr>
          <p:cNvSpPr txBox="1"/>
          <p:nvPr/>
        </p:nvSpPr>
        <p:spPr>
          <a:xfrm>
            <a:off x="5347091" y="2522610"/>
            <a:ext cx="5554726" cy="646331"/>
          </a:xfrm>
          <a:prstGeom prst="rect">
            <a:avLst/>
          </a:prstGeom>
          <a:noFill/>
        </p:spPr>
        <p:txBody>
          <a:bodyPr wrap="none" rtlCol="0">
            <a:spAutoFit/>
          </a:bodyPr>
          <a:lstStyle/>
          <a:p>
            <a:pPr algn="r" rtl="1"/>
            <a:r>
              <a:rPr lang="fa-IR" sz="3600" dirty="0">
                <a:ln w="0"/>
                <a:solidFill>
                  <a:schemeClr val="accent1">
                    <a:lumMod val="50000"/>
                  </a:schemeClr>
                </a:solidFill>
                <a:cs typeface="B Titr" panose="00000700000000000000" pitchFamily="2" charset="-78"/>
              </a:rPr>
              <a:t>ترکیه از 12 سال پیش دگرگون شد</a:t>
            </a:r>
            <a:endParaRPr lang="en-US" sz="3600" dirty="0">
              <a:ln w="0"/>
              <a:solidFill>
                <a:schemeClr val="accent1">
                  <a:lumMod val="50000"/>
                </a:schemeClr>
              </a:solidFill>
              <a:cs typeface="B Titr" panose="00000700000000000000" pitchFamily="2" charset="-78"/>
            </a:endParaRPr>
          </a:p>
        </p:txBody>
      </p:sp>
    </p:spTree>
    <p:extLst>
      <p:ext uri="{BB962C8B-B14F-4D97-AF65-F5344CB8AC3E}">
        <p14:creationId xmlns:p14="http://schemas.microsoft.com/office/powerpoint/2010/main" val="17089590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011845C-84EF-4192-B048-601ECF698448}"/>
              </a:ext>
            </a:extLst>
          </p:cNvPr>
          <p:cNvSpPr>
            <a:spLocks noGrp="1"/>
          </p:cNvSpPr>
          <p:nvPr>
            <p:ph type="sldNum" sz="quarter" idx="12"/>
          </p:nvPr>
        </p:nvSpPr>
        <p:spPr/>
        <p:txBody>
          <a:bodyPr/>
          <a:lstStyle/>
          <a:p>
            <a:fld id="{BF860B6F-2FE3-4DE6-9496-980E987E7466}" type="slidenum">
              <a:rPr lang="en-US" smtClean="0"/>
              <a:pPr/>
              <a:t>7</a:t>
            </a:fld>
            <a:endParaRPr lang="en-US" dirty="0"/>
          </a:p>
        </p:txBody>
      </p:sp>
      <p:sp>
        <p:nvSpPr>
          <p:cNvPr id="13" name="TextBox 12">
            <a:extLst>
              <a:ext uri="{FF2B5EF4-FFF2-40B4-BE49-F238E27FC236}">
                <a16:creationId xmlns:a16="http://schemas.microsoft.com/office/drawing/2014/main" id="{FEA3C5B4-2F86-4F8F-83AA-399EF2D2AD83}"/>
              </a:ext>
            </a:extLst>
          </p:cNvPr>
          <p:cNvSpPr txBox="1"/>
          <p:nvPr/>
        </p:nvSpPr>
        <p:spPr>
          <a:xfrm>
            <a:off x="8610600" y="549994"/>
            <a:ext cx="2858475" cy="769441"/>
          </a:xfrm>
          <a:prstGeom prst="rect">
            <a:avLst/>
          </a:prstGeom>
          <a:noFill/>
        </p:spPr>
        <p:txBody>
          <a:bodyPr wrap="none" rtlCol="0">
            <a:spAutoFit/>
          </a:bodyPr>
          <a:lstStyle/>
          <a:p>
            <a:r>
              <a:rPr lang="fa-IR" sz="4400" dirty="0">
                <a:ln w="0"/>
                <a:solidFill>
                  <a:schemeClr val="accent1"/>
                </a:solidFill>
                <a:effectLst>
                  <a:outerShdw blurRad="38100" dist="25400" dir="5400000" algn="ctr" rotWithShape="0">
                    <a:srgbClr val="6E747A">
                      <a:alpha val="43000"/>
                    </a:srgbClr>
                  </a:outerShdw>
                </a:effectLst>
                <a:cs typeface="B Titr" panose="00000700000000000000" pitchFamily="2" charset="-78"/>
              </a:rPr>
              <a:t>کیفیت خودرو</a:t>
            </a:r>
            <a:endParaRPr lang="en-US" sz="4400" dirty="0">
              <a:ln w="0"/>
              <a:solidFill>
                <a:schemeClr val="accent1"/>
              </a:solidFill>
              <a:effectLst>
                <a:outerShdw blurRad="38100" dist="25400" dir="5400000" algn="ctr" rotWithShape="0">
                  <a:srgbClr val="6E747A">
                    <a:alpha val="43000"/>
                  </a:srgbClr>
                </a:outerShdw>
              </a:effectLst>
              <a:cs typeface="B Titr" panose="00000700000000000000" pitchFamily="2" charset="-78"/>
            </a:endParaRPr>
          </a:p>
        </p:txBody>
      </p:sp>
      <p:sp>
        <p:nvSpPr>
          <p:cNvPr id="19" name="TextBox 18">
            <a:extLst>
              <a:ext uri="{FF2B5EF4-FFF2-40B4-BE49-F238E27FC236}">
                <a16:creationId xmlns:a16="http://schemas.microsoft.com/office/drawing/2014/main" id="{7D3A02B1-63E8-4368-B48D-786EAFAD4535}"/>
              </a:ext>
            </a:extLst>
          </p:cNvPr>
          <p:cNvSpPr txBox="1"/>
          <p:nvPr/>
        </p:nvSpPr>
        <p:spPr>
          <a:xfrm>
            <a:off x="5724073" y="2567513"/>
            <a:ext cx="6006773" cy="492443"/>
          </a:xfrm>
          <a:prstGeom prst="rect">
            <a:avLst/>
          </a:prstGeom>
          <a:noFill/>
        </p:spPr>
        <p:txBody>
          <a:bodyPr wrap="none" rtlCol="0">
            <a:spAutoFit/>
          </a:bodyPr>
          <a:lstStyle/>
          <a:p>
            <a:pPr algn="r" rtl="1"/>
            <a:r>
              <a:rPr lang="fa-IR" sz="2600" dirty="0">
                <a:ln w="0"/>
                <a:solidFill>
                  <a:srgbClr val="001A02"/>
                </a:solidFill>
                <a:cs typeface="B Titr" panose="00000700000000000000" pitchFamily="2" charset="-78"/>
              </a:rPr>
              <a:t>140 هزار خودرو ناقص با قطعات وارداتی تحریمی</a:t>
            </a:r>
            <a:endParaRPr lang="en-US" sz="2600" dirty="0">
              <a:ln w="0"/>
              <a:solidFill>
                <a:srgbClr val="001A02"/>
              </a:solidFill>
              <a:cs typeface="B Titr" panose="00000700000000000000" pitchFamily="2" charset="-78"/>
            </a:endParaRPr>
          </a:p>
        </p:txBody>
      </p:sp>
      <p:sp>
        <p:nvSpPr>
          <p:cNvPr id="11" name="TextBox 10">
            <a:extLst>
              <a:ext uri="{FF2B5EF4-FFF2-40B4-BE49-F238E27FC236}">
                <a16:creationId xmlns:a16="http://schemas.microsoft.com/office/drawing/2014/main" id="{8E4A4AA1-0368-4064-9898-752DC9C0AFE9}"/>
              </a:ext>
            </a:extLst>
          </p:cNvPr>
          <p:cNvSpPr txBox="1"/>
          <p:nvPr/>
        </p:nvSpPr>
        <p:spPr>
          <a:xfrm>
            <a:off x="5784988" y="1902156"/>
            <a:ext cx="5945858" cy="492443"/>
          </a:xfrm>
          <a:prstGeom prst="rect">
            <a:avLst/>
          </a:prstGeom>
          <a:noFill/>
        </p:spPr>
        <p:txBody>
          <a:bodyPr wrap="none" rtlCol="0">
            <a:spAutoFit/>
          </a:bodyPr>
          <a:lstStyle/>
          <a:p>
            <a:pPr algn="r" rtl="1"/>
            <a:r>
              <a:rPr lang="fa-IR" sz="2600" dirty="0">
                <a:ln w="0"/>
                <a:solidFill>
                  <a:srgbClr val="001A02"/>
                </a:solidFill>
                <a:cs typeface="B Titr" panose="00000700000000000000" pitchFamily="2" charset="-78"/>
              </a:rPr>
              <a:t>شرکت دانش بنیان به دنبال وسایل ارزان تر باشید!</a:t>
            </a:r>
            <a:endParaRPr lang="en-US" sz="2600" dirty="0">
              <a:ln w="0"/>
              <a:solidFill>
                <a:srgbClr val="001A02"/>
              </a:solidFill>
              <a:cs typeface="B Titr" panose="00000700000000000000" pitchFamily="2" charset="-78"/>
            </a:endParaRPr>
          </a:p>
        </p:txBody>
      </p:sp>
      <p:sp>
        <p:nvSpPr>
          <p:cNvPr id="10" name="TextBox 9">
            <a:extLst>
              <a:ext uri="{FF2B5EF4-FFF2-40B4-BE49-F238E27FC236}">
                <a16:creationId xmlns:a16="http://schemas.microsoft.com/office/drawing/2014/main" id="{08D404D1-E851-4D6E-85D9-EEE1E5C911CB}"/>
              </a:ext>
            </a:extLst>
          </p:cNvPr>
          <p:cNvSpPr txBox="1"/>
          <p:nvPr/>
        </p:nvSpPr>
        <p:spPr>
          <a:xfrm>
            <a:off x="8867562" y="3232870"/>
            <a:ext cx="2893741" cy="492443"/>
          </a:xfrm>
          <a:prstGeom prst="rect">
            <a:avLst/>
          </a:prstGeom>
          <a:noFill/>
        </p:spPr>
        <p:txBody>
          <a:bodyPr wrap="none" rtlCol="0">
            <a:spAutoFit/>
          </a:bodyPr>
          <a:lstStyle/>
          <a:p>
            <a:pPr algn="r" rtl="1"/>
            <a:r>
              <a:rPr lang="fa-IR" sz="2600" dirty="0">
                <a:ln w="0"/>
                <a:solidFill>
                  <a:srgbClr val="001A02"/>
                </a:solidFill>
                <a:cs typeface="B Titr" panose="00000700000000000000" pitchFamily="2" charset="-78"/>
              </a:rPr>
              <a:t>بودجه تحقیق و توسعه : </a:t>
            </a:r>
            <a:endParaRPr lang="en-US" sz="2600" dirty="0">
              <a:ln w="0"/>
              <a:solidFill>
                <a:srgbClr val="001A02"/>
              </a:solidFill>
              <a:cs typeface="B Titr" panose="00000700000000000000" pitchFamily="2" charset="-78"/>
            </a:endParaRPr>
          </a:p>
        </p:txBody>
      </p:sp>
      <p:sp>
        <p:nvSpPr>
          <p:cNvPr id="5" name="Rectangle 4">
            <a:extLst>
              <a:ext uri="{FF2B5EF4-FFF2-40B4-BE49-F238E27FC236}">
                <a16:creationId xmlns:a16="http://schemas.microsoft.com/office/drawing/2014/main" id="{76925B2B-8B4B-417A-8609-37D9F3A5A30E}"/>
              </a:ext>
            </a:extLst>
          </p:cNvPr>
          <p:cNvSpPr/>
          <p:nvPr/>
        </p:nvSpPr>
        <p:spPr>
          <a:xfrm>
            <a:off x="1683467" y="3682768"/>
            <a:ext cx="2733505" cy="2852257"/>
          </a:xfrm>
          <a:prstGeom prst="rect">
            <a:avLst/>
          </a:prstGeom>
          <a:scene3d>
            <a:camera prst="orthographicFront"/>
            <a:lightRig rig="threePt" dir="t"/>
          </a:scene3d>
          <a:sp3d>
            <a:bevelT prst="angle"/>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66B0C94A-BC6C-4B75-9A1C-D67DC27D6A2A}"/>
              </a:ext>
            </a:extLst>
          </p:cNvPr>
          <p:cNvPicPr>
            <a:picLocks noChangeAspect="1"/>
          </p:cNvPicPr>
          <p:nvPr/>
        </p:nvPicPr>
        <p:blipFill>
          <a:blip r:embed="rId2"/>
          <a:stretch>
            <a:fillRect/>
          </a:stretch>
        </p:blipFill>
        <p:spPr>
          <a:xfrm>
            <a:off x="1981445" y="3501632"/>
            <a:ext cx="2137551" cy="2133788"/>
          </a:xfrm>
          <a:prstGeom prst="rect">
            <a:avLst/>
          </a:prstGeom>
        </p:spPr>
      </p:pic>
      <p:sp>
        <p:nvSpPr>
          <p:cNvPr id="12" name="TextBox 11">
            <a:extLst>
              <a:ext uri="{FF2B5EF4-FFF2-40B4-BE49-F238E27FC236}">
                <a16:creationId xmlns:a16="http://schemas.microsoft.com/office/drawing/2014/main" id="{B03ADF90-5B99-4BCA-A29F-6119B3946B5C}"/>
              </a:ext>
            </a:extLst>
          </p:cNvPr>
          <p:cNvSpPr txBox="1"/>
          <p:nvPr/>
        </p:nvSpPr>
        <p:spPr>
          <a:xfrm>
            <a:off x="1921545" y="5440574"/>
            <a:ext cx="2257349" cy="892552"/>
          </a:xfrm>
          <a:prstGeom prst="rect">
            <a:avLst/>
          </a:prstGeom>
          <a:noFill/>
        </p:spPr>
        <p:txBody>
          <a:bodyPr wrap="none" rtlCol="0">
            <a:spAutoFit/>
            <a:scene3d>
              <a:camera prst="orthographicFront"/>
              <a:lightRig rig="threePt" dir="t"/>
            </a:scene3d>
            <a:sp3d extrusionH="57150">
              <a:bevelT w="38100" h="38100" prst="relaxedInset"/>
            </a:sp3d>
          </a:bodyPr>
          <a:lstStyle/>
          <a:p>
            <a:pPr algn="ctr" rtl="1"/>
            <a:r>
              <a:rPr lang="fa-IR" sz="2600" dirty="0">
                <a:ln w="0"/>
                <a:effectLst>
                  <a:outerShdw blurRad="38100" dist="19050" dir="2700000" algn="tl" rotWithShape="0">
                    <a:schemeClr val="dk1">
                      <a:alpha val="40000"/>
                    </a:schemeClr>
                  </a:outerShdw>
                </a:effectLst>
                <a:cs typeface="B Titr" panose="00000700000000000000" pitchFamily="2" charset="-78"/>
              </a:rPr>
              <a:t>4 درصد از فروش</a:t>
            </a:r>
          </a:p>
          <a:p>
            <a:pPr algn="ctr" rtl="1"/>
            <a:r>
              <a:rPr lang="fa-IR" sz="2600" dirty="0">
                <a:ln w="0"/>
                <a:effectLst>
                  <a:outerShdw blurRad="38100" dist="19050" dir="2700000" algn="tl" rotWithShape="0">
                    <a:schemeClr val="dk1">
                      <a:alpha val="40000"/>
                    </a:schemeClr>
                  </a:outerShdw>
                </a:effectLst>
                <a:cs typeface="B Titr" panose="00000700000000000000" pitchFamily="2" charset="-78"/>
              </a:rPr>
              <a:t>10 میلیارد دلار</a:t>
            </a:r>
            <a:endParaRPr lang="en-US" sz="2600" dirty="0">
              <a:ln w="0"/>
              <a:effectLst>
                <a:outerShdw blurRad="38100" dist="19050" dir="2700000" algn="tl" rotWithShape="0">
                  <a:schemeClr val="dk1">
                    <a:alpha val="40000"/>
                  </a:schemeClr>
                </a:outerShdw>
              </a:effectLst>
              <a:cs typeface="B Titr" panose="00000700000000000000" pitchFamily="2" charset="-78"/>
            </a:endParaRPr>
          </a:p>
        </p:txBody>
      </p:sp>
      <p:sp>
        <p:nvSpPr>
          <p:cNvPr id="14" name="Rectangle 13">
            <a:extLst>
              <a:ext uri="{FF2B5EF4-FFF2-40B4-BE49-F238E27FC236}">
                <a16:creationId xmlns:a16="http://schemas.microsoft.com/office/drawing/2014/main" id="{4C9A6303-2699-4F26-BF78-95EB4DFDB085}"/>
              </a:ext>
            </a:extLst>
          </p:cNvPr>
          <p:cNvSpPr/>
          <p:nvPr/>
        </p:nvSpPr>
        <p:spPr>
          <a:xfrm>
            <a:off x="4992419" y="3694266"/>
            <a:ext cx="3308958" cy="2852257"/>
          </a:xfrm>
          <a:prstGeom prst="rect">
            <a:avLst/>
          </a:prstGeom>
          <a:scene3d>
            <a:camera prst="orthographicFront"/>
            <a:lightRig rig="threePt" dir="t"/>
          </a:scene3d>
          <a:sp3d>
            <a:bevelT prst="angle"/>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B0FCFDEF-BFAE-4E47-8494-0F7D734CFAB8}"/>
              </a:ext>
            </a:extLst>
          </p:cNvPr>
          <p:cNvSpPr txBox="1"/>
          <p:nvPr/>
        </p:nvSpPr>
        <p:spPr>
          <a:xfrm>
            <a:off x="5123332" y="5457352"/>
            <a:ext cx="3039615" cy="892552"/>
          </a:xfrm>
          <a:prstGeom prst="rect">
            <a:avLst/>
          </a:prstGeom>
          <a:noFill/>
        </p:spPr>
        <p:txBody>
          <a:bodyPr wrap="none" rtlCol="0">
            <a:spAutoFit/>
            <a:scene3d>
              <a:camera prst="orthographicFront"/>
              <a:lightRig rig="threePt" dir="t"/>
            </a:scene3d>
            <a:sp3d extrusionH="57150">
              <a:bevelT w="38100" h="38100" prst="relaxedInset"/>
            </a:sp3d>
          </a:bodyPr>
          <a:lstStyle/>
          <a:p>
            <a:pPr algn="ctr" rtl="1"/>
            <a:r>
              <a:rPr lang="fa-IR" sz="2600" dirty="0">
                <a:ln w="0"/>
                <a:effectLst>
                  <a:outerShdw blurRad="38100" dist="19050" dir="2700000" algn="tl" rotWithShape="0">
                    <a:schemeClr val="dk1">
                      <a:alpha val="40000"/>
                    </a:schemeClr>
                  </a:outerShdw>
                </a:effectLst>
                <a:cs typeface="B Titr" panose="00000700000000000000" pitchFamily="2" charset="-78"/>
              </a:rPr>
              <a:t>4 هزارم درصد از فروش</a:t>
            </a:r>
          </a:p>
          <a:p>
            <a:pPr algn="ctr" rtl="1"/>
            <a:r>
              <a:rPr lang="fa-IR" sz="2600" dirty="0">
                <a:ln w="0"/>
                <a:effectLst>
                  <a:outerShdw blurRad="38100" dist="19050" dir="2700000" algn="tl" rotWithShape="0">
                    <a:schemeClr val="dk1">
                      <a:alpha val="40000"/>
                    </a:schemeClr>
                  </a:outerShdw>
                </a:effectLst>
                <a:cs typeface="B Titr" panose="00000700000000000000" pitchFamily="2" charset="-78"/>
              </a:rPr>
              <a:t>10 میلیارد ریال</a:t>
            </a:r>
            <a:endParaRPr lang="en-US" sz="2600" dirty="0">
              <a:ln w="0"/>
              <a:effectLst>
                <a:outerShdw blurRad="38100" dist="19050" dir="2700000" algn="tl" rotWithShape="0">
                  <a:schemeClr val="dk1">
                    <a:alpha val="40000"/>
                  </a:schemeClr>
                </a:outerShdw>
              </a:effectLst>
              <a:cs typeface="B Titr" panose="00000700000000000000" pitchFamily="2" charset="-78"/>
            </a:endParaRPr>
          </a:p>
        </p:txBody>
      </p:sp>
      <p:pic>
        <p:nvPicPr>
          <p:cNvPr id="7" name="Picture 6">
            <a:extLst>
              <a:ext uri="{FF2B5EF4-FFF2-40B4-BE49-F238E27FC236}">
                <a16:creationId xmlns:a16="http://schemas.microsoft.com/office/drawing/2014/main" id="{A7919FA2-7EA1-441D-82D0-D6BED03D94DB}"/>
              </a:ext>
            </a:extLst>
          </p:cNvPr>
          <p:cNvPicPr>
            <a:picLocks noChangeAspect="1"/>
          </p:cNvPicPr>
          <p:nvPr/>
        </p:nvPicPr>
        <p:blipFill>
          <a:blip r:embed="rId3"/>
          <a:stretch>
            <a:fillRect/>
          </a:stretch>
        </p:blipFill>
        <p:spPr>
          <a:xfrm>
            <a:off x="6022034" y="3833572"/>
            <a:ext cx="1240465" cy="1603528"/>
          </a:xfrm>
          <a:prstGeom prst="rect">
            <a:avLst/>
          </a:prstGeom>
        </p:spPr>
      </p:pic>
    </p:spTree>
    <p:extLst>
      <p:ext uri="{BB962C8B-B14F-4D97-AF65-F5344CB8AC3E}">
        <p14:creationId xmlns:p14="http://schemas.microsoft.com/office/powerpoint/2010/main" val="1774431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011845C-84EF-4192-B048-601ECF698448}"/>
              </a:ext>
            </a:extLst>
          </p:cNvPr>
          <p:cNvSpPr>
            <a:spLocks noGrp="1"/>
          </p:cNvSpPr>
          <p:nvPr>
            <p:ph type="sldNum" sz="quarter" idx="12"/>
          </p:nvPr>
        </p:nvSpPr>
        <p:spPr/>
        <p:txBody>
          <a:bodyPr/>
          <a:lstStyle/>
          <a:p>
            <a:fld id="{BF860B6F-2FE3-4DE6-9496-980E987E7466}" type="slidenum">
              <a:rPr lang="en-US" smtClean="0"/>
              <a:pPr/>
              <a:t>8</a:t>
            </a:fld>
            <a:endParaRPr lang="en-US" dirty="0"/>
          </a:p>
        </p:txBody>
      </p:sp>
      <p:sp>
        <p:nvSpPr>
          <p:cNvPr id="13" name="TextBox 12">
            <a:extLst>
              <a:ext uri="{FF2B5EF4-FFF2-40B4-BE49-F238E27FC236}">
                <a16:creationId xmlns:a16="http://schemas.microsoft.com/office/drawing/2014/main" id="{FEA3C5B4-2F86-4F8F-83AA-399EF2D2AD83}"/>
              </a:ext>
            </a:extLst>
          </p:cNvPr>
          <p:cNvSpPr txBox="1"/>
          <p:nvPr/>
        </p:nvSpPr>
        <p:spPr>
          <a:xfrm>
            <a:off x="8610600" y="549994"/>
            <a:ext cx="1584088" cy="769441"/>
          </a:xfrm>
          <a:prstGeom prst="rect">
            <a:avLst/>
          </a:prstGeom>
          <a:noFill/>
        </p:spPr>
        <p:txBody>
          <a:bodyPr wrap="none" rtlCol="0">
            <a:spAutoFit/>
          </a:bodyPr>
          <a:lstStyle/>
          <a:p>
            <a:r>
              <a:rPr lang="fa-IR" sz="4400" dirty="0">
                <a:ln w="0"/>
                <a:solidFill>
                  <a:schemeClr val="accent1"/>
                </a:solidFill>
                <a:effectLst>
                  <a:outerShdw blurRad="38100" dist="25400" dir="5400000" algn="ctr" rotWithShape="0">
                    <a:srgbClr val="6E747A">
                      <a:alpha val="43000"/>
                    </a:srgbClr>
                  </a:outerShdw>
                </a:effectLst>
                <a:cs typeface="B Titr" panose="00000700000000000000" pitchFamily="2" charset="-78"/>
              </a:rPr>
              <a:t>انحصار</a:t>
            </a:r>
            <a:endParaRPr lang="en-US" sz="4400" dirty="0">
              <a:ln w="0"/>
              <a:solidFill>
                <a:schemeClr val="accent1"/>
              </a:solidFill>
              <a:effectLst>
                <a:outerShdw blurRad="38100" dist="25400" dir="5400000" algn="ctr" rotWithShape="0">
                  <a:srgbClr val="6E747A">
                    <a:alpha val="43000"/>
                  </a:srgbClr>
                </a:outerShdw>
              </a:effectLst>
              <a:cs typeface="B Titr" panose="00000700000000000000" pitchFamily="2" charset="-78"/>
            </a:endParaRPr>
          </a:p>
        </p:txBody>
      </p:sp>
      <p:sp>
        <p:nvSpPr>
          <p:cNvPr id="18" name="TextBox 17">
            <a:extLst>
              <a:ext uri="{FF2B5EF4-FFF2-40B4-BE49-F238E27FC236}">
                <a16:creationId xmlns:a16="http://schemas.microsoft.com/office/drawing/2014/main" id="{A01E8588-F2ED-48D8-93EC-B2AF316EC257}"/>
              </a:ext>
            </a:extLst>
          </p:cNvPr>
          <p:cNvSpPr txBox="1"/>
          <p:nvPr/>
        </p:nvSpPr>
        <p:spPr>
          <a:xfrm>
            <a:off x="6764116" y="3232870"/>
            <a:ext cx="5210081" cy="492443"/>
          </a:xfrm>
          <a:prstGeom prst="rect">
            <a:avLst/>
          </a:prstGeom>
          <a:noFill/>
        </p:spPr>
        <p:txBody>
          <a:bodyPr wrap="none" rtlCol="0">
            <a:spAutoFit/>
          </a:bodyPr>
          <a:lstStyle/>
          <a:p>
            <a:pPr algn="r" rtl="1"/>
            <a:r>
              <a:rPr lang="fa-IR" sz="2600" dirty="0">
                <a:ln w="0"/>
                <a:solidFill>
                  <a:srgbClr val="001A02"/>
                </a:solidFill>
                <a:cs typeface="B Titr" panose="00000700000000000000" pitchFamily="2" charset="-78"/>
              </a:rPr>
              <a:t>خودرو دسته دوم ( واردات از مناطق آزاد )</a:t>
            </a:r>
            <a:endParaRPr lang="en-US" sz="2600" dirty="0">
              <a:ln w="0"/>
              <a:solidFill>
                <a:srgbClr val="001A02"/>
              </a:solidFill>
              <a:cs typeface="B Titr" panose="00000700000000000000" pitchFamily="2" charset="-78"/>
            </a:endParaRPr>
          </a:p>
        </p:txBody>
      </p:sp>
      <p:sp>
        <p:nvSpPr>
          <p:cNvPr id="19" name="TextBox 18">
            <a:extLst>
              <a:ext uri="{FF2B5EF4-FFF2-40B4-BE49-F238E27FC236}">
                <a16:creationId xmlns:a16="http://schemas.microsoft.com/office/drawing/2014/main" id="{7D3A02B1-63E8-4368-B48D-786EAFAD4535}"/>
              </a:ext>
            </a:extLst>
          </p:cNvPr>
          <p:cNvSpPr txBox="1"/>
          <p:nvPr/>
        </p:nvSpPr>
        <p:spPr>
          <a:xfrm>
            <a:off x="6977315" y="2567513"/>
            <a:ext cx="4996882" cy="492443"/>
          </a:xfrm>
          <a:prstGeom prst="rect">
            <a:avLst/>
          </a:prstGeom>
          <a:noFill/>
        </p:spPr>
        <p:txBody>
          <a:bodyPr wrap="none" rtlCol="0">
            <a:spAutoFit/>
          </a:bodyPr>
          <a:lstStyle/>
          <a:p>
            <a:pPr algn="r" rtl="1"/>
            <a:r>
              <a:rPr lang="fa-IR" sz="2600" dirty="0">
                <a:ln w="0"/>
                <a:solidFill>
                  <a:srgbClr val="001A02"/>
                </a:solidFill>
                <a:cs typeface="B Titr" panose="00000700000000000000" pitchFamily="2" charset="-78"/>
              </a:rPr>
              <a:t>ناراحتی شرکت های تولید داخلی ! چرا ؟ </a:t>
            </a:r>
            <a:endParaRPr lang="en-US" sz="2600" dirty="0">
              <a:ln w="0"/>
              <a:solidFill>
                <a:srgbClr val="001A02"/>
              </a:solidFill>
              <a:cs typeface="B Titr" panose="00000700000000000000" pitchFamily="2" charset="-78"/>
            </a:endParaRPr>
          </a:p>
        </p:txBody>
      </p:sp>
      <p:sp>
        <p:nvSpPr>
          <p:cNvPr id="20" name="TextBox 19">
            <a:extLst>
              <a:ext uri="{FF2B5EF4-FFF2-40B4-BE49-F238E27FC236}">
                <a16:creationId xmlns:a16="http://schemas.microsoft.com/office/drawing/2014/main" id="{64613EB1-F459-47EA-887B-D7779DC779B2}"/>
              </a:ext>
            </a:extLst>
          </p:cNvPr>
          <p:cNvSpPr txBox="1"/>
          <p:nvPr/>
        </p:nvSpPr>
        <p:spPr>
          <a:xfrm>
            <a:off x="5765483" y="4264234"/>
            <a:ext cx="6175088" cy="830997"/>
          </a:xfrm>
          <a:prstGeom prst="rect">
            <a:avLst/>
          </a:prstGeom>
          <a:noFill/>
        </p:spPr>
        <p:txBody>
          <a:bodyPr wrap="none" rtlCol="0">
            <a:spAutoFit/>
          </a:bodyPr>
          <a:lstStyle/>
          <a:p>
            <a:pPr algn="r" rtl="1"/>
            <a:r>
              <a:rPr lang="fa-IR" sz="4800" dirty="0">
                <a:ln w="0"/>
                <a:solidFill>
                  <a:srgbClr val="C00000"/>
                </a:solidFill>
                <a:cs typeface="B Titr" panose="00000700000000000000" pitchFamily="2" charset="-78"/>
              </a:rPr>
              <a:t>انحصارمان را خراب نکنید ! </a:t>
            </a:r>
            <a:endParaRPr lang="en-US" sz="4800" dirty="0">
              <a:ln w="0"/>
              <a:solidFill>
                <a:srgbClr val="C00000"/>
              </a:solidFill>
              <a:cs typeface="B Titr" panose="00000700000000000000" pitchFamily="2" charset="-78"/>
            </a:endParaRPr>
          </a:p>
        </p:txBody>
      </p:sp>
      <p:pic>
        <p:nvPicPr>
          <p:cNvPr id="9" name="Picture 10" descr="آغاز نخستین پیش‌ثبت‌نام فروش فوق‌العاده ایران‌خودرو و سایپا از ۴  خرداد+اسامی خودروها - ایسنا">
            <a:extLst>
              <a:ext uri="{FF2B5EF4-FFF2-40B4-BE49-F238E27FC236}">
                <a16:creationId xmlns:a16="http://schemas.microsoft.com/office/drawing/2014/main" id="{54CE8951-58BF-449C-B2D6-DD0896048F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5076" y="1691808"/>
            <a:ext cx="4499611" cy="2959899"/>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8E4A4AA1-0368-4064-9898-752DC9C0AFE9}"/>
              </a:ext>
            </a:extLst>
          </p:cNvPr>
          <p:cNvSpPr txBox="1"/>
          <p:nvPr/>
        </p:nvSpPr>
        <p:spPr>
          <a:xfrm>
            <a:off x="7355662" y="1901502"/>
            <a:ext cx="4584909" cy="492443"/>
          </a:xfrm>
          <a:prstGeom prst="rect">
            <a:avLst/>
          </a:prstGeom>
          <a:noFill/>
        </p:spPr>
        <p:txBody>
          <a:bodyPr wrap="none" rtlCol="0">
            <a:spAutoFit/>
          </a:bodyPr>
          <a:lstStyle/>
          <a:p>
            <a:pPr algn="r" rtl="1"/>
            <a:r>
              <a:rPr lang="fa-IR" sz="2600" dirty="0">
                <a:ln w="0"/>
                <a:solidFill>
                  <a:srgbClr val="001A02"/>
                </a:solidFill>
                <a:cs typeface="B Titr" panose="00000700000000000000" pitchFamily="2" charset="-78"/>
              </a:rPr>
              <a:t>چه کسانی از ممنوعیت سود می برند؟!</a:t>
            </a:r>
            <a:endParaRPr lang="en-US" sz="2600" dirty="0">
              <a:ln w="0"/>
              <a:solidFill>
                <a:srgbClr val="001A02"/>
              </a:solidFill>
              <a:cs typeface="B Titr" panose="00000700000000000000" pitchFamily="2" charset="-78"/>
            </a:endParaRPr>
          </a:p>
        </p:txBody>
      </p:sp>
    </p:spTree>
    <p:extLst>
      <p:ext uri="{BB962C8B-B14F-4D97-AF65-F5344CB8AC3E}">
        <p14:creationId xmlns:p14="http://schemas.microsoft.com/office/powerpoint/2010/main" val="1654963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011845C-84EF-4192-B048-601ECF698448}"/>
              </a:ext>
            </a:extLst>
          </p:cNvPr>
          <p:cNvSpPr>
            <a:spLocks noGrp="1"/>
          </p:cNvSpPr>
          <p:nvPr>
            <p:ph type="sldNum" sz="quarter" idx="12"/>
          </p:nvPr>
        </p:nvSpPr>
        <p:spPr/>
        <p:txBody>
          <a:bodyPr/>
          <a:lstStyle/>
          <a:p>
            <a:fld id="{BF860B6F-2FE3-4DE6-9496-980E987E7466}" type="slidenum">
              <a:rPr lang="en-US" smtClean="0"/>
              <a:pPr/>
              <a:t>9</a:t>
            </a:fld>
            <a:endParaRPr lang="en-US" dirty="0"/>
          </a:p>
        </p:txBody>
      </p:sp>
      <p:sp>
        <p:nvSpPr>
          <p:cNvPr id="13" name="TextBox 12">
            <a:extLst>
              <a:ext uri="{FF2B5EF4-FFF2-40B4-BE49-F238E27FC236}">
                <a16:creationId xmlns:a16="http://schemas.microsoft.com/office/drawing/2014/main" id="{FEA3C5B4-2F86-4F8F-83AA-399EF2D2AD83}"/>
              </a:ext>
            </a:extLst>
          </p:cNvPr>
          <p:cNvSpPr txBox="1"/>
          <p:nvPr/>
        </p:nvSpPr>
        <p:spPr>
          <a:xfrm>
            <a:off x="8727615" y="558663"/>
            <a:ext cx="2640466" cy="769441"/>
          </a:xfrm>
          <a:prstGeom prst="rect">
            <a:avLst/>
          </a:prstGeom>
          <a:noFill/>
        </p:spPr>
        <p:txBody>
          <a:bodyPr wrap="none" rtlCol="0">
            <a:spAutoFit/>
          </a:bodyPr>
          <a:lstStyle/>
          <a:p>
            <a:r>
              <a:rPr lang="fa-IR" sz="4400" dirty="0">
                <a:ln w="0"/>
                <a:solidFill>
                  <a:schemeClr val="accent1"/>
                </a:solidFill>
                <a:effectLst>
                  <a:outerShdw blurRad="38100" dist="25400" dir="5400000" algn="ctr" rotWithShape="0">
                    <a:srgbClr val="6E747A">
                      <a:alpha val="43000"/>
                    </a:srgbClr>
                  </a:outerShdw>
                </a:effectLst>
                <a:cs typeface="B Titr" panose="00000700000000000000" pitchFamily="2" charset="-78"/>
              </a:rPr>
              <a:t>تعریف مسئله</a:t>
            </a:r>
            <a:endParaRPr lang="en-US" sz="4400" dirty="0">
              <a:ln w="0"/>
              <a:solidFill>
                <a:schemeClr val="accent1"/>
              </a:solidFill>
              <a:effectLst>
                <a:outerShdw blurRad="38100" dist="25400" dir="5400000" algn="ctr" rotWithShape="0">
                  <a:srgbClr val="6E747A">
                    <a:alpha val="43000"/>
                  </a:srgbClr>
                </a:outerShdw>
              </a:effectLst>
              <a:cs typeface="B Titr" panose="00000700000000000000" pitchFamily="2" charset="-78"/>
            </a:endParaRPr>
          </a:p>
        </p:txBody>
      </p:sp>
      <p:sp>
        <p:nvSpPr>
          <p:cNvPr id="19" name="TextBox 18">
            <a:extLst>
              <a:ext uri="{FF2B5EF4-FFF2-40B4-BE49-F238E27FC236}">
                <a16:creationId xmlns:a16="http://schemas.microsoft.com/office/drawing/2014/main" id="{7D3A02B1-63E8-4368-B48D-786EAFAD4535}"/>
              </a:ext>
            </a:extLst>
          </p:cNvPr>
          <p:cNvSpPr txBox="1"/>
          <p:nvPr/>
        </p:nvSpPr>
        <p:spPr>
          <a:xfrm>
            <a:off x="7566880" y="2672027"/>
            <a:ext cx="3900428" cy="492443"/>
          </a:xfrm>
          <a:prstGeom prst="rect">
            <a:avLst/>
          </a:prstGeom>
          <a:noFill/>
        </p:spPr>
        <p:txBody>
          <a:bodyPr wrap="none" rtlCol="0">
            <a:spAutoFit/>
          </a:bodyPr>
          <a:lstStyle/>
          <a:p>
            <a:pPr algn="r" rtl="1"/>
            <a:r>
              <a:rPr lang="fa-IR" sz="2600" dirty="0">
                <a:ln w="0"/>
                <a:solidFill>
                  <a:srgbClr val="001A02"/>
                </a:solidFill>
                <a:cs typeface="B Titr" panose="00000700000000000000" pitchFamily="2" charset="-78"/>
              </a:rPr>
              <a:t>آیا یک محیط استراتژیک داریم؟</a:t>
            </a:r>
            <a:endParaRPr lang="en-US" sz="2600" dirty="0">
              <a:ln w="0"/>
              <a:solidFill>
                <a:srgbClr val="001A02"/>
              </a:solidFill>
              <a:cs typeface="B Titr" panose="00000700000000000000" pitchFamily="2" charset="-78"/>
            </a:endParaRPr>
          </a:p>
        </p:txBody>
      </p:sp>
      <p:sp>
        <p:nvSpPr>
          <p:cNvPr id="20" name="TextBox 19">
            <a:extLst>
              <a:ext uri="{FF2B5EF4-FFF2-40B4-BE49-F238E27FC236}">
                <a16:creationId xmlns:a16="http://schemas.microsoft.com/office/drawing/2014/main" id="{64613EB1-F459-47EA-887B-D7779DC779B2}"/>
              </a:ext>
            </a:extLst>
          </p:cNvPr>
          <p:cNvSpPr txBox="1"/>
          <p:nvPr/>
        </p:nvSpPr>
        <p:spPr>
          <a:xfrm>
            <a:off x="7168038" y="3467100"/>
            <a:ext cx="4185762" cy="492443"/>
          </a:xfrm>
          <a:prstGeom prst="rect">
            <a:avLst/>
          </a:prstGeom>
          <a:noFill/>
        </p:spPr>
        <p:txBody>
          <a:bodyPr wrap="none" rtlCol="0">
            <a:spAutoFit/>
          </a:bodyPr>
          <a:lstStyle/>
          <a:p>
            <a:pPr algn="r" rtl="1"/>
            <a:r>
              <a:rPr lang="fa-IR" sz="2600" dirty="0">
                <a:ln w="0"/>
                <a:solidFill>
                  <a:srgbClr val="001A02"/>
                </a:solidFill>
                <a:cs typeface="B Titr" panose="00000700000000000000" pitchFamily="2" charset="-78"/>
              </a:rPr>
              <a:t>اهمیت نظریه بازی ها در این مسئله</a:t>
            </a:r>
            <a:endParaRPr lang="en-US" sz="2600" dirty="0">
              <a:ln w="0"/>
              <a:solidFill>
                <a:srgbClr val="001A02"/>
              </a:solidFill>
              <a:cs typeface="B Titr" panose="00000700000000000000" pitchFamily="2" charset="-78"/>
            </a:endParaRPr>
          </a:p>
        </p:txBody>
      </p:sp>
      <p:sp>
        <p:nvSpPr>
          <p:cNvPr id="22" name="TextBox 21">
            <a:extLst>
              <a:ext uri="{FF2B5EF4-FFF2-40B4-BE49-F238E27FC236}">
                <a16:creationId xmlns:a16="http://schemas.microsoft.com/office/drawing/2014/main" id="{5EA92471-641B-493C-9D80-654F710D91D4}"/>
              </a:ext>
            </a:extLst>
          </p:cNvPr>
          <p:cNvSpPr txBox="1"/>
          <p:nvPr/>
        </p:nvSpPr>
        <p:spPr>
          <a:xfrm>
            <a:off x="9831924" y="4338788"/>
            <a:ext cx="1635384" cy="492443"/>
          </a:xfrm>
          <a:prstGeom prst="rect">
            <a:avLst/>
          </a:prstGeom>
          <a:noFill/>
        </p:spPr>
        <p:txBody>
          <a:bodyPr wrap="none" rtlCol="0">
            <a:spAutoFit/>
          </a:bodyPr>
          <a:lstStyle/>
          <a:p>
            <a:pPr algn="r" rtl="1"/>
            <a:r>
              <a:rPr lang="fa-IR" sz="2600" dirty="0">
                <a:ln w="0"/>
                <a:solidFill>
                  <a:srgbClr val="001A02"/>
                </a:solidFill>
                <a:cs typeface="B Titr" panose="00000700000000000000" pitchFamily="2" charset="-78"/>
              </a:rPr>
              <a:t>مسائل مشابه</a:t>
            </a:r>
            <a:endParaRPr lang="en-US" sz="2600" dirty="0">
              <a:ln w="0"/>
              <a:solidFill>
                <a:srgbClr val="001A02"/>
              </a:solidFill>
              <a:cs typeface="B Titr" panose="00000700000000000000" pitchFamily="2" charset="-78"/>
            </a:endParaRPr>
          </a:p>
        </p:txBody>
      </p:sp>
      <p:sp>
        <p:nvSpPr>
          <p:cNvPr id="9" name="TextBox 8">
            <a:extLst>
              <a:ext uri="{FF2B5EF4-FFF2-40B4-BE49-F238E27FC236}">
                <a16:creationId xmlns:a16="http://schemas.microsoft.com/office/drawing/2014/main" id="{C1790EE1-7E31-4877-AB65-7E63F09E0B3C}"/>
              </a:ext>
            </a:extLst>
          </p:cNvPr>
          <p:cNvSpPr txBox="1"/>
          <p:nvPr/>
        </p:nvSpPr>
        <p:spPr>
          <a:xfrm>
            <a:off x="8900578" y="1753844"/>
            <a:ext cx="2566729" cy="492443"/>
          </a:xfrm>
          <a:prstGeom prst="rect">
            <a:avLst/>
          </a:prstGeom>
          <a:noFill/>
        </p:spPr>
        <p:txBody>
          <a:bodyPr wrap="none" rtlCol="0">
            <a:spAutoFit/>
          </a:bodyPr>
          <a:lstStyle/>
          <a:p>
            <a:pPr algn="r" rtl="1"/>
            <a:r>
              <a:rPr lang="fa-IR" sz="2600" dirty="0">
                <a:ln w="0"/>
                <a:solidFill>
                  <a:srgbClr val="001A02"/>
                </a:solidFill>
                <a:cs typeface="B Titr" panose="00000700000000000000" pitchFamily="2" charset="-78"/>
              </a:rPr>
              <a:t>تعریف ابتدایی مسئله</a:t>
            </a:r>
            <a:endParaRPr lang="en-US" sz="2600" dirty="0">
              <a:ln w="0"/>
              <a:solidFill>
                <a:srgbClr val="001A02"/>
              </a:solidFill>
              <a:cs typeface="B Titr" panose="00000700000000000000" pitchFamily="2" charset="-78"/>
            </a:endParaRPr>
          </a:p>
        </p:txBody>
      </p:sp>
      <p:pic>
        <p:nvPicPr>
          <p:cNvPr id="2" name="Picture 2" descr="وزارت صنعت مقصر رسوب ۵۰۰۰ خودرو در گمرگ">
            <a:extLst>
              <a:ext uri="{FF2B5EF4-FFF2-40B4-BE49-F238E27FC236}">
                <a16:creationId xmlns:a16="http://schemas.microsoft.com/office/drawing/2014/main" id="{3CC3DE5A-5E76-411A-A874-F68761B879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6685" y="1328104"/>
            <a:ext cx="5939315" cy="39595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4187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_rels/them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ffice Theme">
  <a:themeElements>
    <a:clrScheme name="Custom 16">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FFFFFF"/>
      </a:accent6>
      <a:hlink>
        <a:srgbClr val="6B9F25"/>
      </a:hlink>
      <a:folHlink>
        <a:srgbClr val="BA6906"/>
      </a:folHlink>
    </a:clrScheme>
    <a:fontScheme name="Custom 29">
      <a:majorFont>
        <a:latin typeface="Seaford Bold"/>
        <a:ea typeface=""/>
        <a:cs typeface=""/>
      </a:majorFont>
      <a:minorFont>
        <a:latin typeface="Quire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Healthcare Pitch Deck_TM89652269_Win32_JC_v2" id="{F8764AB5-AEEF-4CC2-ABB0-6738C12D74B7}" vid="{4B84277E-49D1-4747-AC5A-A160BBEACD5C}"/>
    </a:ext>
  </a:extLst>
</a:theme>
</file>

<file path=ppt/theme/theme2.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1" ma:contentTypeDescription="Create a new document." ma:contentTypeScope="" ma:versionID="64dfb1555687e0874b4304b796b5b0c7">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6e4c555b5e194d05b7203de9c4567b3"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7064F8B-46A2-4F22-9203-449568FB5893}">
  <ds:schemaRefs>
    <ds:schemaRef ds:uri="http://schemas.microsoft.com/sharepoint/v3/contenttype/forms"/>
  </ds:schemaRefs>
</ds:datastoreItem>
</file>

<file path=customXml/itemProps2.xml><?xml version="1.0" encoding="utf-8"?>
<ds:datastoreItem xmlns:ds="http://schemas.openxmlformats.org/officeDocument/2006/customXml" ds:itemID="{33F4F0A7-9599-4FE3-A548-853A09CF0244}">
  <ds:schemaRefs>
    <ds:schemaRef ds:uri="http://purl.org/dc/terms/"/>
    <ds:schemaRef ds:uri="http://schemas.microsoft.com/office/2006/metadata/properties"/>
    <ds:schemaRef ds:uri="230e9df3-be65-4c73-a93b-d1236ebd677e"/>
    <ds:schemaRef ds:uri="http://purl.org/dc/dcmitype/"/>
    <ds:schemaRef ds:uri="http://schemas.openxmlformats.org/package/2006/metadata/core-properties"/>
    <ds:schemaRef ds:uri="71af3243-3dd4-4a8d-8c0d-dd76da1f02a5"/>
    <ds:schemaRef ds:uri="http://schemas.microsoft.com/office/2006/documentManagement/types"/>
    <ds:schemaRef ds:uri="http://purl.org/dc/elements/1.1/"/>
    <ds:schemaRef ds:uri="http://schemas.microsoft.com/office/infopath/2007/PartnerControls"/>
    <ds:schemaRef ds:uri="16c05727-aa75-4e4a-9b5f-8a80a1165891"/>
    <ds:schemaRef ds:uri="http://schemas.microsoft.com/sharepoint/v3"/>
    <ds:schemaRef ds:uri="http://www.w3.org/XML/1998/namespace"/>
  </ds:schemaRefs>
</ds:datastoreItem>
</file>

<file path=customXml/itemProps3.xml><?xml version="1.0" encoding="utf-8"?>
<ds:datastoreItem xmlns:ds="http://schemas.openxmlformats.org/officeDocument/2006/customXml" ds:itemID="{4984FD82-9185-4244-A7C8-36B29900832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TM02900743[[fn=Organic]]</Template>
  <TotalTime>1289</TotalTime>
  <Words>2488</Words>
  <Application>Microsoft Office PowerPoint</Application>
  <PresentationFormat>Widescreen</PresentationFormat>
  <Paragraphs>358</Paragraphs>
  <Slides>35</Slides>
  <Notes>0</Notes>
  <HiddenSlides>0</HiddenSlides>
  <MMClips>0</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35</vt:i4>
      </vt:variant>
    </vt:vector>
  </HeadingPairs>
  <TitlesOfParts>
    <vt:vector size="49" baseType="lpstr">
      <vt:lpstr>.Arabic UI Text</vt:lpstr>
      <vt:lpstr>Arial</vt:lpstr>
      <vt:lpstr>B Nazanin</vt:lpstr>
      <vt:lpstr>B Titr</vt:lpstr>
      <vt:lpstr>Calibri</vt:lpstr>
      <vt:lpstr>Cambria Math</vt:lpstr>
      <vt:lpstr>Garamond</vt:lpstr>
      <vt:lpstr>Quire Sans</vt:lpstr>
      <vt:lpstr>Seaford</vt:lpstr>
      <vt:lpstr>Seaford Bold</vt:lpstr>
      <vt:lpstr>SFBX1000</vt:lpstr>
      <vt:lpstr>Urdu Typesetting</vt:lpstr>
      <vt:lpstr>Office Theme</vt:lpstr>
      <vt:lpstr>Organic</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simultaneous game</vt:lpstr>
      <vt:lpstr>simultaneous game</vt:lpstr>
      <vt:lpstr>simultaneous game</vt:lpstr>
      <vt:lpstr>simultaneous game</vt:lpstr>
      <vt:lpstr>simultaneous game</vt:lpstr>
      <vt:lpstr>simultaneous game</vt:lpstr>
      <vt:lpstr>simultaneous game</vt:lpstr>
      <vt:lpstr>simultaneous game</vt:lpstr>
      <vt:lpstr>Extensive game</vt:lpstr>
      <vt:lpstr>Extensive game</vt:lpstr>
      <vt:lpstr>Extensive game</vt:lpstr>
      <vt:lpstr>Extensive game</vt:lpstr>
      <vt:lpstr>Extensive game</vt:lpstr>
      <vt:lpstr>Extensive game</vt:lpstr>
      <vt:lpstr>Extensive game</vt:lpstr>
      <vt:lpstr>Extensive game</vt:lpstr>
      <vt:lpstr>Extensive game</vt:lpstr>
      <vt:lpstr>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Pitch Deck</dc:title>
  <dc:creator>Hossein Nazari</dc:creator>
  <cp:lastModifiedBy>hassan ardeshir</cp:lastModifiedBy>
  <cp:revision>178</cp:revision>
  <dcterms:created xsi:type="dcterms:W3CDTF">2021-12-18T11:19:57Z</dcterms:created>
  <dcterms:modified xsi:type="dcterms:W3CDTF">2022-02-05T15:10:07Z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